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5" r:id="rId1"/>
  </p:sldMasterIdLst>
  <p:notesMasterIdLst>
    <p:notesMasterId r:id="rId16"/>
  </p:notesMasterIdLst>
  <p:sldIdLst>
    <p:sldId id="256" r:id="rId2"/>
    <p:sldId id="351" r:id="rId3"/>
    <p:sldId id="292" r:id="rId4"/>
    <p:sldId id="257" r:id="rId5"/>
    <p:sldId id="309" r:id="rId6"/>
    <p:sldId id="371" r:id="rId7"/>
    <p:sldId id="375" r:id="rId8"/>
    <p:sldId id="372" r:id="rId9"/>
    <p:sldId id="376" r:id="rId10"/>
    <p:sldId id="283" r:id="rId11"/>
    <p:sldId id="284" r:id="rId12"/>
    <p:sldId id="285" r:id="rId13"/>
    <p:sldId id="286" r:id="rId14"/>
    <p:sldId id="373" r:id="rId15"/>
  </p:sldIdLst>
  <p:sldSz cx="9144000" cy="5143500" type="screen16x9"/>
  <p:notesSz cx="6858000" cy="9144000"/>
  <p:embeddedFontLst>
    <p:embeddedFont>
      <p:font typeface="Playfair Display" panose="00000500000000000000" pitchFamily="2" charset="0"/>
      <p:regular r:id="rId17"/>
      <p:bold r:id="rId18"/>
      <p:italic r:id="rId19"/>
      <p:boldItalic r:id="rId20"/>
    </p:embeddedFont>
    <p:embeddedFont>
      <p:font typeface="Playfair Display SemiBold" panose="020B0604020202020204" charset="0"/>
      <p:regular r:id="rId21"/>
      <p:bold r:id="rId22"/>
      <p:italic r:id="rId23"/>
      <p:boldItalic r:id="rId24"/>
    </p:embeddedFont>
    <p:embeddedFont>
      <p:font typeface="PT Sans" panose="020B0503020203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duction" id="{5BEF683D-7364-4ED6-8598-B3999692305D}">
          <p14:sldIdLst>
            <p14:sldId id="256"/>
            <p14:sldId id="351"/>
          </p14:sldIdLst>
        </p14:section>
        <p14:section name="Overview" id="{992A001D-B4A2-4959-9467-2071C82B5609}">
          <p14:sldIdLst>
            <p14:sldId id="292"/>
          </p14:sldIdLst>
        </p14:section>
        <p14:section name="What Is IIIF?" id="{3BEA3CD4-61C2-4B78-92A2-1F64235FAC3F}">
          <p14:sldIdLst>
            <p14:sldId id="257"/>
            <p14:sldId id="309"/>
            <p14:sldId id="371"/>
          </p14:sldIdLst>
        </p14:section>
        <p14:section name="Exercises" id="{18D69E98-23B6-494B-A057-2327FA657581}">
          <p14:sldIdLst>
            <p14:sldId id="375"/>
            <p14:sldId id="372"/>
          </p14:sldIdLst>
        </p14:section>
        <p14:section name="More Information" id="{0A098B9C-0458-4F74-A71A-426EF1EF6272}">
          <p14:sldIdLst>
            <p14:sldId id="376"/>
            <p14:sldId id="283"/>
            <p14:sldId id="284"/>
            <p14:sldId id="285"/>
            <p14:sldId id="286"/>
          </p14:sldIdLst>
        </p14:section>
        <p14:section name="Conclusion" id="{A52B0A25-03B0-47E8-9B14-C06D5DCB5AF6}">
          <p14:sldIdLst>
            <p14:sldId id="373"/>
          </p14:sldIdLst>
        </p14:section>
      </p14:sectionLst>
    </p:ext>
    <p:ext uri="{EFAFB233-063F-42B5-8137-9DF3F51BA10A}">
      <p15:sldGuideLst xmlns:p15="http://schemas.microsoft.com/office/powerpoint/2012/main">
        <p15:guide id="1" orient="horz" pos="2412" userDrawn="1">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628" autoAdjust="0"/>
  </p:normalViewPr>
  <p:slideViewPr>
    <p:cSldViewPr snapToGrid="0">
      <p:cViewPr varScale="1">
        <p:scale>
          <a:sx n="67" d="100"/>
          <a:sy n="67" d="100"/>
        </p:scale>
        <p:origin x="1188" y="44"/>
      </p:cViewPr>
      <p:guideLst>
        <p:guide orient="horz" pos="2412"/>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seige.digital/en/detektiiif/"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iiif.io/guides/" TargetMode="External"/><Relationship Id="rId4" Type="http://schemas.openxmlformats.org/officeDocument/2006/relationships/hyperlink" Target="https://github.com/IIIF/awesome-iiif"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242dfd33191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 name="Google Shape;84;g242dfd33191_0_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85" name="Google Shape;85;g242dfd33191_0_4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c233207b66_2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2c233207b66_2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u="sng">
                <a:solidFill>
                  <a:schemeClr val="hlink"/>
                </a:solidFill>
                <a:latin typeface="PT Sans"/>
                <a:ea typeface="PT Sans"/>
                <a:cs typeface="PT Sans"/>
                <a:sym typeface="PT Sans"/>
                <a:hlinkClick r:id="rId3"/>
              </a:rPr>
              <a:t>https://seige.digital/en/detektiiif/</a:t>
            </a:r>
            <a:endParaRPr sz="1800" b="1">
              <a:latin typeface="PT Sans"/>
              <a:ea typeface="PT Sans"/>
              <a:cs typeface="PT Sans"/>
              <a:sym typeface="PT Sans"/>
            </a:endParaRPr>
          </a:p>
          <a:p>
            <a:pPr marL="0" lvl="0" indent="0" algn="l" rtl="0">
              <a:spcBef>
                <a:spcPts val="0"/>
              </a:spcBef>
              <a:spcAft>
                <a:spcPts val="0"/>
              </a:spcAft>
              <a:buClr>
                <a:schemeClr val="dk1"/>
              </a:buClr>
              <a:buSzPts val="1100"/>
              <a:buFont typeface="Arial"/>
              <a:buNone/>
            </a:pPr>
            <a:endParaRPr sz="1800" b="1">
              <a:latin typeface="PT Sans"/>
              <a:ea typeface="PT Sans"/>
              <a:cs typeface="PT Sans"/>
              <a:sym typeface="PT Sans"/>
            </a:endParaRPr>
          </a:p>
          <a:p>
            <a:pPr marL="0" lvl="0" indent="0" algn="l" rtl="0">
              <a:spcBef>
                <a:spcPts val="0"/>
              </a:spcBef>
              <a:spcAft>
                <a:spcPts val="0"/>
              </a:spcAft>
              <a:buClr>
                <a:schemeClr val="dk1"/>
              </a:buClr>
              <a:buSzPts val="1100"/>
              <a:buFont typeface="Arial"/>
              <a:buNone/>
            </a:pPr>
            <a:r>
              <a:rPr lang="en" sz="1800" b="1" u="sng">
                <a:solidFill>
                  <a:schemeClr val="hlink"/>
                </a:solidFill>
                <a:latin typeface="PT Sans"/>
                <a:ea typeface="PT Sans"/>
                <a:cs typeface="PT Sans"/>
                <a:sym typeface="PT Sans"/>
                <a:hlinkClick r:id="rId4"/>
              </a:rPr>
              <a:t>https://github.com/IIIF/awesome-iiif</a:t>
            </a:r>
            <a:endParaRPr sz="1800" b="1">
              <a:latin typeface="PT Sans"/>
              <a:ea typeface="PT Sans"/>
              <a:cs typeface="PT Sans"/>
              <a:sym typeface="PT Sans"/>
            </a:endParaRPr>
          </a:p>
          <a:p>
            <a:pPr marL="0" lvl="0" indent="0" algn="l" rtl="0">
              <a:spcBef>
                <a:spcPts val="0"/>
              </a:spcBef>
              <a:spcAft>
                <a:spcPts val="0"/>
              </a:spcAft>
              <a:buClr>
                <a:schemeClr val="dk1"/>
              </a:buClr>
              <a:buSzPts val="1100"/>
              <a:buFont typeface="Arial"/>
              <a:buNone/>
            </a:pPr>
            <a:endParaRPr sz="1800" b="1">
              <a:latin typeface="PT Sans"/>
              <a:ea typeface="PT Sans"/>
              <a:cs typeface="PT Sans"/>
              <a:sym typeface="PT Sans"/>
            </a:endParaRPr>
          </a:p>
          <a:p>
            <a:pPr marL="0" lvl="0" indent="0" algn="l" rtl="0">
              <a:spcBef>
                <a:spcPts val="0"/>
              </a:spcBef>
              <a:spcAft>
                <a:spcPts val="0"/>
              </a:spcAft>
              <a:buClr>
                <a:schemeClr val="dk1"/>
              </a:buClr>
              <a:buSzPts val="1100"/>
              <a:buFont typeface="Arial"/>
              <a:buNone/>
            </a:pPr>
            <a:r>
              <a:rPr lang="en" sz="1800" b="1" u="sng">
                <a:solidFill>
                  <a:schemeClr val="hlink"/>
                </a:solidFill>
                <a:latin typeface="PT Sans"/>
                <a:ea typeface="PT Sans"/>
                <a:cs typeface="PT Sans"/>
                <a:sym typeface="PT Sans"/>
                <a:hlinkClick r:id="rId5"/>
              </a:rPr>
              <a:t>https://iiif.io/guides/</a:t>
            </a:r>
            <a:endParaRPr sz="1800" b="1">
              <a:latin typeface="PT Sans"/>
              <a:ea typeface="PT Sans"/>
              <a:cs typeface="PT Sans"/>
              <a:sym typeface="PT Sans"/>
            </a:endParaRPr>
          </a:p>
          <a:p>
            <a:pPr marL="0" lvl="0" indent="0" algn="l" rtl="0">
              <a:spcBef>
                <a:spcPts val="0"/>
              </a:spcBef>
              <a:spcAft>
                <a:spcPts val="0"/>
              </a:spcAft>
              <a:buClr>
                <a:schemeClr val="dk1"/>
              </a:buClr>
              <a:buSzPts val="1100"/>
              <a:buFont typeface="Arial"/>
              <a:buNone/>
            </a:pPr>
            <a:endParaRPr sz="1800" b="1">
              <a:latin typeface="PT Sans"/>
              <a:ea typeface="PT Sans"/>
              <a:cs typeface="PT Sans"/>
              <a:sym typeface="PT Sans"/>
            </a:endParaRPr>
          </a:p>
          <a:p>
            <a:pPr marL="0" lvl="0" indent="0" algn="l" rtl="0">
              <a:spcBef>
                <a:spcPts val="0"/>
              </a:spcBef>
              <a:spcAft>
                <a:spcPts val="0"/>
              </a:spcAft>
              <a:buClr>
                <a:schemeClr val="dk1"/>
              </a:buClr>
              <a:buSzPts val="1100"/>
              <a:buFont typeface="Arial"/>
              <a:buNone/>
            </a:pPr>
            <a:endParaRPr sz="1800" b="1">
              <a:latin typeface="PT Sans"/>
              <a:ea typeface="PT Sans"/>
              <a:cs typeface="PT Sans"/>
              <a:sym typeface="PT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1e30512051f_6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1e30512051f_6_1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1e30512051f_6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1e30512051f_6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1e30512051f_6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1e30512051f_6_3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a:extLst>
            <a:ext uri="{FF2B5EF4-FFF2-40B4-BE49-F238E27FC236}">
              <a16:creationId xmlns:a16="http://schemas.microsoft.com/office/drawing/2014/main" id="{3C42E7D7-F96E-EFC5-E14F-D60DDB249F8E}"/>
            </a:ext>
          </a:extLst>
        </p:cNvPr>
        <p:cNvGrpSpPr/>
        <p:nvPr/>
      </p:nvGrpSpPr>
      <p:grpSpPr>
        <a:xfrm>
          <a:off x="0" y="0"/>
          <a:ext cx="0" cy="0"/>
          <a:chOff x="0" y="0"/>
          <a:chExt cx="0" cy="0"/>
        </a:xfrm>
      </p:grpSpPr>
      <p:sp>
        <p:nvSpPr>
          <p:cNvPr id="83" name="Google Shape;83;g242dfd33191_0_43:notes">
            <a:extLst>
              <a:ext uri="{FF2B5EF4-FFF2-40B4-BE49-F238E27FC236}">
                <a16:creationId xmlns:a16="http://schemas.microsoft.com/office/drawing/2014/main" id="{04954828-56AC-76D2-4E70-A686C31083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 name="Google Shape;84;g242dfd33191_0_43:notes">
            <a:extLst>
              <a:ext uri="{FF2B5EF4-FFF2-40B4-BE49-F238E27FC236}">
                <a16:creationId xmlns:a16="http://schemas.microsoft.com/office/drawing/2014/main" id="{E05428B8-39BB-DDD1-5470-0B4D619B46A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85" name="Google Shape;85;g242dfd33191_0_43:notes">
            <a:extLst>
              <a:ext uri="{FF2B5EF4-FFF2-40B4-BE49-F238E27FC236}">
                <a16:creationId xmlns:a16="http://schemas.microsoft.com/office/drawing/2014/main" id="{69B07E4B-098D-03B6-585F-2112B18025CD}"/>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14</a:t>
            </a:fld>
            <a:endParaRPr/>
          </a:p>
        </p:txBody>
      </p:sp>
    </p:spTree>
    <p:extLst>
      <p:ext uri="{BB962C8B-B14F-4D97-AF65-F5344CB8AC3E}">
        <p14:creationId xmlns:p14="http://schemas.microsoft.com/office/powerpoint/2010/main" val="2551261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g24337c6c4a1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3" name="Google Shape;553;g24337c6c4a1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
                <a:schemeClr val="bg1"/>
              </a:buClr>
              <a:buSzPts val="1100"/>
              <a:buFont typeface="Arial"/>
              <a:buNone/>
              <a:tabLst/>
              <a:defRPr/>
            </a:pPr>
            <a:r>
              <a:rPr lang="en-US" sz="1100" dirty="0">
                <a:latin typeface="Arial"/>
                <a:ea typeface="Arial"/>
                <a:cs typeface="Arial"/>
                <a:sym typeface="Arial"/>
              </a:rPr>
              <a:t>Hi everyone! Welcome to this Introduction to IIIF. I’m Martin Kalfatovic, Managing Director of the IIIF Consortium. I work alongside </a:t>
            </a:r>
            <a:r>
              <a:rPr lang="en-US" dirty="0"/>
              <a:t>Caitlin Perry</a:t>
            </a:r>
            <a:r>
              <a:rPr lang="en-US" sz="1100" dirty="0">
                <a:latin typeface="Arial"/>
                <a:ea typeface="Arial"/>
                <a:cs typeface="Arial"/>
                <a:sym typeface="Arial"/>
              </a:rPr>
              <a:t> and Glen Robson to support the various activities of the IIIF Community, including events and trainings like these. </a:t>
            </a:r>
            <a:endParaRPr lang="en-US" dirty="0"/>
          </a:p>
          <a:p>
            <a:pPr marL="158750" indent="0">
              <a:buClr>
                <a:schemeClr val="bg1"/>
              </a:buClr>
              <a:buNone/>
            </a:pPr>
            <a:endParaRPr lang="en-US" sz="1100" dirty="0">
              <a:solidFill>
                <a:schemeClr val="bg1"/>
              </a:solidFill>
            </a:endParaRPr>
          </a:p>
          <a:p>
            <a:pPr>
              <a:buClr>
                <a:schemeClr val="bg1"/>
              </a:buClr>
            </a:pPr>
            <a:r>
              <a:rPr lang="en-US" sz="1100" dirty="0">
                <a:solidFill>
                  <a:schemeClr val="bg1"/>
                </a:solidFill>
              </a:rPr>
              <a:t>Martin Kalfatovic / Managing Director</a:t>
            </a:r>
          </a:p>
          <a:p>
            <a:pPr>
              <a:buClr>
                <a:schemeClr val="bg1"/>
              </a:buClr>
            </a:pPr>
            <a:r>
              <a:rPr lang="en-US" sz="1100" dirty="0">
                <a:solidFill>
                  <a:schemeClr val="bg1"/>
                </a:solidFill>
              </a:rPr>
              <a:t>Caitlin Perry / Communications and Community Coordinator</a:t>
            </a:r>
          </a:p>
          <a:p>
            <a:pPr>
              <a:buClr>
                <a:schemeClr val="bg1"/>
              </a:buClr>
            </a:pPr>
            <a:r>
              <a:rPr lang="en-US" sz="1100" dirty="0">
                <a:solidFill>
                  <a:schemeClr val="bg1"/>
                </a:solidFill>
              </a:rPr>
              <a:t>Glen Robson / Technical Coordinator</a:t>
            </a:r>
          </a:p>
          <a:p>
            <a:pPr>
              <a:buClr>
                <a:schemeClr val="bg1"/>
              </a:buClr>
            </a:pPr>
            <a:endParaRPr lang="en-US" sz="1100" dirty="0">
              <a:solidFill>
                <a:schemeClr val="bg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515307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a:extLst>
            <a:ext uri="{FF2B5EF4-FFF2-40B4-BE49-F238E27FC236}">
              <a16:creationId xmlns:a16="http://schemas.microsoft.com/office/drawing/2014/main" id="{4EDB9D2B-88CF-71D1-1FA5-2315B9357FE0}"/>
            </a:ext>
          </a:extLst>
        </p:cNvPr>
        <p:cNvGrpSpPr/>
        <p:nvPr/>
      </p:nvGrpSpPr>
      <p:grpSpPr>
        <a:xfrm>
          <a:off x="0" y="0"/>
          <a:ext cx="0" cy="0"/>
          <a:chOff x="0" y="0"/>
          <a:chExt cx="0" cy="0"/>
        </a:xfrm>
      </p:grpSpPr>
      <p:sp>
        <p:nvSpPr>
          <p:cNvPr id="148" name="Google Shape;148;g2bf633318c6_0_25:notes">
            <a:extLst>
              <a:ext uri="{FF2B5EF4-FFF2-40B4-BE49-F238E27FC236}">
                <a16:creationId xmlns:a16="http://schemas.microsoft.com/office/drawing/2014/main" id="{90DF032B-BD72-150A-086D-BC4484EA89E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2bf633318c6_0_25:notes">
            <a:extLst>
              <a:ext uri="{FF2B5EF4-FFF2-40B4-BE49-F238E27FC236}">
                <a16:creationId xmlns:a16="http://schemas.microsoft.com/office/drawing/2014/main" id="{5891B31E-4A0F-733C-E11F-96B6E060604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8205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24802fd753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24802fd753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Triple-eye-eff is an acronym for the International Image Interoperability Framework. It’s usually pronounced as “Triple Eye Eff.”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a:solidFill>
                  <a:srgbClr val="333333"/>
                </a:solidFill>
              </a:rPr>
              <a:t>IIIF (International Image Interoperability Framework) is a set of open standards that help archives, libraries, and museums host and share digitised collections, and helps users find and interact with those collections. And it does so by erasing the boundaries between digital collections at various institutions.</a:t>
            </a:r>
            <a:endParaRPr>
              <a:solidFill>
                <a:srgbClr val="333333"/>
              </a:solidFill>
            </a:endParaRPr>
          </a:p>
          <a:p>
            <a:pPr marL="0" lvl="0" indent="0" algn="l" rtl="0">
              <a:spcBef>
                <a:spcPts val="0"/>
              </a:spcBef>
              <a:spcAft>
                <a:spcPts val="0"/>
              </a:spcAft>
              <a:buNone/>
            </a:pPr>
            <a:endParaRPr>
              <a:solidFill>
                <a:srgbClr val="333333"/>
              </a:solidFill>
            </a:endParaRPr>
          </a:p>
          <a:p>
            <a:pPr marL="0" lvl="0" indent="0" algn="l" rtl="0">
              <a:spcBef>
                <a:spcPts val="0"/>
              </a:spcBef>
              <a:spcAft>
                <a:spcPts val="0"/>
              </a:spcAft>
              <a:buNone/>
            </a:pPr>
            <a:r>
              <a:rPr lang="en">
                <a:solidFill>
                  <a:srgbClr val="333333"/>
                </a:solidFill>
              </a:rPr>
              <a:t>When we talk about IIIF we’re discussing:</a:t>
            </a:r>
            <a:endParaRPr>
              <a:solidFill>
                <a:srgbClr val="333333"/>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A: A standardized model for presenting and annotating content such as images and audio/visual files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B: A global community that develops open APIs, implements them in software, and exposes interoperable content.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This is the official spiel, but quite simply it’s a solution for sharing and managing images (and a/v files, and soon, 3D objects) and metadata</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g24337c6c4a1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8" name="Google Shape;558;g24337c6c4a1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a:extLst>
            <a:ext uri="{FF2B5EF4-FFF2-40B4-BE49-F238E27FC236}">
              <a16:creationId xmlns:a16="http://schemas.microsoft.com/office/drawing/2014/main" id="{F8CB57C6-1903-015F-3AFA-BD0DC813F784}"/>
            </a:ext>
          </a:extLst>
        </p:cNvPr>
        <p:cNvGrpSpPr/>
        <p:nvPr/>
      </p:nvGrpSpPr>
      <p:grpSpPr>
        <a:xfrm>
          <a:off x="0" y="0"/>
          <a:ext cx="0" cy="0"/>
          <a:chOff x="0" y="0"/>
          <a:chExt cx="0" cy="0"/>
        </a:xfrm>
      </p:grpSpPr>
      <p:sp>
        <p:nvSpPr>
          <p:cNvPr id="557" name="Google Shape;557;g24337c6c4a1_0_24:notes">
            <a:extLst>
              <a:ext uri="{FF2B5EF4-FFF2-40B4-BE49-F238E27FC236}">
                <a16:creationId xmlns:a16="http://schemas.microsoft.com/office/drawing/2014/main" id="{6FAB4C29-87D8-B155-ED13-052B49AC233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8" name="Google Shape;558;g24337c6c4a1_0_24:notes">
            <a:extLst>
              <a:ext uri="{FF2B5EF4-FFF2-40B4-BE49-F238E27FC236}">
                <a16:creationId xmlns:a16="http://schemas.microsoft.com/office/drawing/2014/main" id="{8AF26211-15FA-29E9-770D-DAE797AB3D4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model for presenting and annotating content such as images and audio/visual files (with lots of other benefits!)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32302627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a:extLst>
            <a:ext uri="{FF2B5EF4-FFF2-40B4-BE49-F238E27FC236}">
              <a16:creationId xmlns:a16="http://schemas.microsoft.com/office/drawing/2014/main" id="{382DB823-674E-21AD-22D2-94A20D9A5523}"/>
            </a:ext>
          </a:extLst>
        </p:cNvPr>
        <p:cNvGrpSpPr/>
        <p:nvPr/>
      </p:nvGrpSpPr>
      <p:grpSpPr>
        <a:xfrm>
          <a:off x="0" y="0"/>
          <a:ext cx="0" cy="0"/>
          <a:chOff x="0" y="0"/>
          <a:chExt cx="0" cy="0"/>
        </a:xfrm>
      </p:grpSpPr>
      <p:sp>
        <p:nvSpPr>
          <p:cNvPr id="148" name="Google Shape;148;g2bf633318c6_0_25:notes">
            <a:extLst>
              <a:ext uri="{FF2B5EF4-FFF2-40B4-BE49-F238E27FC236}">
                <a16:creationId xmlns:a16="http://schemas.microsoft.com/office/drawing/2014/main" id="{73C53E22-3588-9789-8E7F-548A8C1109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2bf633318c6_0_25:notes">
            <a:extLst>
              <a:ext uri="{FF2B5EF4-FFF2-40B4-BE49-F238E27FC236}">
                <a16:creationId xmlns:a16="http://schemas.microsoft.com/office/drawing/2014/main" id="{3C04D626-8274-17C4-E13F-6DB05B2D39D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9220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a:extLst>
            <a:ext uri="{FF2B5EF4-FFF2-40B4-BE49-F238E27FC236}">
              <a16:creationId xmlns:a16="http://schemas.microsoft.com/office/drawing/2014/main" id="{86017103-8CCA-3427-F1AE-D151157F2A61}"/>
            </a:ext>
          </a:extLst>
        </p:cNvPr>
        <p:cNvGrpSpPr/>
        <p:nvPr/>
      </p:nvGrpSpPr>
      <p:grpSpPr>
        <a:xfrm>
          <a:off x="0" y="0"/>
          <a:ext cx="0" cy="0"/>
          <a:chOff x="0" y="0"/>
          <a:chExt cx="0" cy="0"/>
        </a:xfrm>
      </p:grpSpPr>
      <p:sp>
        <p:nvSpPr>
          <p:cNvPr id="148" name="Google Shape;148;g2bf633318c6_0_25:notes">
            <a:extLst>
              <a:ext uri="{FF2B5EF4-FFF2-40B4-BE49-F238E27FC236}">
                <a16:creationId xmlns:a16="http://schemas.microsoft.com/office/drawing/2014/main" id="{14A58413-497C-FD51-546B-5BD34101340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2bf633318c6_0_25:notes">
            <a:extLst>
              <a:ext uri="{FF2B5EF4-FFF2-40B4-BE49-F238E27FC236}">
                <a16:creationId xmlns:a16="http://schemas.microsoft.com/office/drawing/2014/main" id="{4E564CD9-FF5A-920E-6729-927AD184853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86027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a:extLst>
            <a:ext uri="{FF2B5EF4-FFF2-40B4-BE49-F238E27FC236}">
              <a16:creationId xmlns:a16="http://schemas.microsoft.com/office/drawing/2014/main" id="{DE68E99F-5889-BD81-FB7E-5345C4D22B6D}"/>
            </a:ext>
          </a:extLst>
        </p:cNvPr>
        <p:cNvGrpSpPr/>
        <p:nvPr/>
      </p:nvGrpSpPr>
      <p:grpSpPr>
        <a:xfrm>
          <a:off x="0" y="0"/>
          <a:ext cx="0" cy="0"/>
          <a:chOff x="0" y="0"/>
          <a:chExt cx="0" cy="0"/>
        </a:xfrm>
      </p:grpSpPr>
      <p:sp>
        <p:nvSpPr>
          <p:cNvPr id="218" name="Google Shape;218;g2bfd5a8c292_0_38:notes">
            <a:extLst>
              <a:ext uri="{FF2B5EF4-FFF2-40B4-BE49-F238E27FC236}">
                <a16:creationId xmlns:a16="http://schemas.microsoft.com/office/drawing/2014/main" id="{5E533D27-BBC7-9B4B-4497-505797FBE82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2bfd5a8c292_0_38:notes">
            <a:extLst>
              <a:ext uri="{FF2B5EF4-FFF2-40B4-BE49-F238E27FC236}">
                <a16:creationId xmlns:a16="http://schemas.microsoft.com/office/drawing/2014/main" id="{21AC5FEC-078F-E9D7-9220-C78CD2C0EA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a:p>
        </p:txBody>
      </p:sp>
      <p:sp>
        <p:nvSpPr>
          <p:cNvPr id="220" name="Google Shape;220;g2bfd5a8c292_0_38:notes">
            <a:extLst>
              <a:ext uri="{FF2B5EF4-FFF2-40B4-BE49-F238E27FC236}">
                <a16:creationId xmlns:a16="http://schemas.microsoft.com/office/drawing/2014/main" id="{E5DA5DA3-B201-F6A5-8AF7-CB1DA29CA889}"/>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9</a:t>
            </a:fld>
            <a:endParaRPr/>
          </a:p>
        </p:txBody>
      </p:sp>
    </p:spTree>
    <p:extLst>
      <p:ext uri="{BB962C8B-B14F-4D97-AF65-F5344CB8AC3E}">
        <p14:creationId xmlns:p14="http://schemas.microsoft.com/office/powerpoint/2010/main" val="1496454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202B3D"/>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5200"/>
              <a:buNone/>
              <a:defRPr sz="5200">
                <a:solidFill>
                  <a:schemeClr val="lt1"/>
                </a:solidFill>
                <a:highlight>
                  <a:schemeClr val="dk1"/>
                </a:high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800"/>
              <a:buNone/>
              <a:defRPr sz="2800">
                <a:solidFill>
                  <a:schemeClr val="lt1"/>
                </a:solidFill>
                <a:highlight>
                  <a:schemeClr val="dk1"/>
                </a:highlight>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rgbClr val="202B3D"/>
        </a:solidFill>
        <a:effectLst/>
      </p:bgPr>
    </p:bg>
    <p:spTree>
      <p:nvGrpSpPr>
        <p:cNvPr id="1" name="Shape 47"/>
        <p:cNvGrpSpPr/>
        <p:nvPr/>
      </p:nvGrpSpPr>
      <p:grpSpPr>
        <a:xfrm>
          <a:off x="0" y="0"/>
          <a:ext cx="0" cy="0"/>
          <a:chOff x="0" y="0"/>
          <a:chExt cx="0" cy="0"/>
        </a:xfrm>
      </p:grpSpPr>
      <p:sp>
        <p:nvSpPr>
          <p:cNvPr id="48" name="Google Shape;48;p1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1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50" name="Google Shape;50;p1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51" name="Google Shape;51;p1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52" name="Google Shape;52;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bg>
      <p:bgPr>
        <a:solidFill>
          <a:srgbClr val="202B3D"/>
        </a:solidFill>
        <a:effectLst/>
      </p:bgPr>
    </p:bg>
    <p:spTree>
      <p:nvGrpSpPr>
        <p:cNvPr id="1" name="Shape 53"/>
        <p:cNvGrpSpPr/>
        <p:nvPr/>
      </p:nvGrpSpPr>
      <p:grpSpPr>
        <a:xfrm>
          <a:off x="0" y="0"/>
          <a:ext cx="0" cy="0"/>
          <a:chOff x="0" y="0"/>
          <a:chExt cx="0" cy="0"/>
        </a:xfrm>
      </p:grpSpPr>
      <p:sp>
        <p:nvSpPr>
          <p:cNvPr id="54" name="Google Shape;54;p1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rtl="0">
              <a:lnSpc>
                <a:spcPct val="100000"/>
              </a:lnSpc>
              <a:spcBef>
                <a:spcPts val="0"/>
              </a:spcBef>
              <a:spcAft>
                <a:spcPts val="0"/>
              </a:spcAft>
              <a:buSzPts val="1800"/>
              <a:buNone/>
              <a:defRPr/>
            </a:lvl1pPr>
          </a:lstStyle>
          <a:p>
            <a:endParaRPr/>
          </a:p>
        </p:txBody>
      </p:sp>
      <p:sp>
        <p:nvSpPr>
          <p:cNvPr id="55" name="Google Shape;55;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rgbClr val="202B3D"/>
        </a:solidFill>
        <a:effectLst/>
      </p:bgPr>
    </p:bg>
    <p:spTree>
      <p:nvGrpSpPr>
        <p:cNvPr id="1" name="Shape 56"/>
        <p:cNvGrpSpPr/>
        <p:nvPr/>
      </p:nvGrpSpPr>
      <p:grpSpPr>
        <a:xfrm>
          <a:off x="0" y="0"/>
          <a:ext cx="0" cy="0"/>
          <a:chOff x="0" y="0"/>
          <a:chExt cx="0" cy="0"/>
        </a:xfrm>
      </p:grpSpPr>
      <p:sp>
        <p:nvSpPr>
          <p:cNvPr id="57" name="Google Shape;57;p1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58" name="Google Shape;58;p1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rtl="0">
              <a:spcBef>
                <a:spcPts val="0"/>
              </a:spcBef>
              <a:spcAft>
                <a:spcPts val="0"/>
              </a:spcAft>
              <a:buSzPts val="1800"/>
              <a:buChar char="●"/>
              <a:defRPr/>
            </a:lvl1pPr>
            <a:lvl2pPr marL="914400" lvl="1" indent="-317500" algn="ctr" rtl="0">
              <a:spcBef>
                <a:spcPts val="0"/>
              </a:spcBef>
              <a:spcAft>
                <a:spcPts val="0"/>
              </a:spcAft>
              <a:buSzPts val="1400"/>
              <a:buChar char="○"/>
              <a:defRPr/>
            </a:lvl2pPr>
            <a:lvl3pPr marL="1371600" lvl="2" indent="-317500" algn="ctr" rtl="0">
              <a:spcBef>
                <a:spcPts val="0"/>
              </a:spcBef>
              <a:spcAft>
                <a:spcPts val="0"/>
              </a:spcAft>
              <a:buSzPts val="1400"/>
              <a:buChar char="■"/>
              <a:defRPr/>
            </a:lvl3pPr>
            <a:lvl4pPr marL="1828800" lvl="3" indent="-317500" algn="ctr" rtl="0">
              <a:spcBef>
                <a:spcPts val="0"/>
              </a:spcBef>
              <a:spcAft>
                <a:spcPts val="0"/>
              </a:spcAft>
              <a:buSzPts val="1400"/>
              <a:buChar char="●"/>
              <a:defRPr/>
            </a:lvl4pPr>
            <a:lvl5pPr marL="2286000" lvl="4" indent="-317500" algn="ctr" rtl="0">
              <a:spcBef>
                <a:spcPts val="0"/>
              </a:spcBef>
              <a:spcAft>
                <a:spcPts val="0"/>
              </a:spcAft>
              <a:buSzPts val="1400"/>
              <a:buChar char="○"/>
              <a:defRPr/>
            </a:lvl5pPr>
            <a:lvl6pPr marL="2743200" lvl="5" indent="-317500" algn="ctr" rtl="0">
              <a:spcBef>
                <a:spcPts val="0"/>
              </a:spcBef>
              <a:spcAft>
                <a:spcPts val="0"/>
              </a:spcAft>
              <a:buSzPts val="1400"/>
              <a:buChar char="■"/>
              <a:defRPr/>
            </a:lvl6pPr>
            <a:lvl7pPr marL="3200400" lvl="6" indent="-317500" algn="ctr" rtl="0">
              <a:spcBef>
                <a:spcPts val="0"/>
              </a:spcBef>
              <a:spcAft>
                <a:spcPts val="0"/>
              </a:spcAft>
              <a:buSzPts val="1400"/>
              <a:buChar char="●"/>
              <a:defRPr/>
            </a:lvl7pPr>
            <a:lvl8pPr marL="3657600" lvl="7" indent="-317500" algn="ctr" rtl="0">
              <a:spcBef>
                <a:spcPts val="0"/>
              </a:spcBef>
              <a:spcAft>
                <a:spcPts val="0"/>
              </a:spcAft>
              <a:buSzPts val="1400"/>
              <a:buChar char="○"/>
              <a:defRPr/>
            </a:lvl8pPr>
            <a:lvl9pPr marL="4114800" lvl="8" indent="-317500" algn="ctr" rtl="0">
              <a:spcBef>
                <a:spcPts val="0"/>
              </a:spcBef>
              <a:spcAft>
                <a:spcPts val="0"/>
              </a:spcAft>
              <a:buSzPts val="1400"/>
              <a:buChar char="■"/>
              <a:defRPr/>
            </a:lvl9pPr>
          </a:lstStyle>
          <a:p>
            <a:endParaRPr/>
          </a:p>
        </p:txBody>
      </p:sp>
      <p:sp>
        <p:nvSpPr>
          <p:cNvPr id="59" name="Google Shape;59;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202B3D"/>
        </a:solidFill>
        <a:effectLst/>
      </p:bgPr>
    </p:bg>
    <p:spTree>
      <p:nvGrpSpPr>
        <p:cNvPr id="1" name="Shape 60"/>
        <p:cNvGrpSpPr/>
        <p:nvPr/>
      </p:nvGrpSpPr>
      <p:grpSpPr>
        <a:xfrm>
          <a:off x="0" y="0"/>
          <a:ext cx="0" cy="0"/>
          <a:chOff x="0" y="0"/>
          <a:chExt cx="0" cy="0"/>
        </a:xfrm>
      </p:grpSpPr>
      <p:sp>
        <p:nvSpPr>
          <p:cNvPr id="61" name="Google Shape;61;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solidFill>
          <a:srgbClr val="202B3D"/>
        </a:solidFill>
        <a:effectLst/>
      </p:bgPr>
    </p:bg>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457200" y="205978"/>
            <a:ext cx="8229600" cy="857400"/>
          </a:xfrm>
          <a:prstGeom prst="rect">
            <a:avLst/>
          </a:prstGeom>
          <a:noFill/>
          <a:ln>
            <a:noFill/>
          </a:ln>
        </p:spPr>
        <p:txBody>
          <a:bodyPr spcFirstLastPara="1" wrap="square" lIns="68575" tIns="34275" rIns="68575" bIns="34275" anchor="ctr" anchorCtr="0">
            <a:normAutofit/>
          </a:bodyPr>
          <a:lstStyle>
            <a:lvl1pPr lvl="0" algn="ctr" rtl="0">
              <a:spcBef>
                <a:spcPts val="0"/>
              </a:spcBef>
              <a:spcAft>
                <a:spcPts val="0"/>
              </a:spcAft>
              <a:buClr>
                <a:schemeClr val="lt1"/>
              </a:buClr>
              <a:buSzPts val="1400"/>
              <a:buNone/>
              <a:defRPr b="1">
                <a:solidFill>
                  <a:schemeClr val="l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64" name="Google Shape;64;p15"/>
          <p:cNvSpPr txBox="1">
            <a:spLocks noGrp="1"/>
          </p:cNvSpPr>
          <p:nvPr>
            <p:ph type="body" idx="1"/>
          </p:nvPr>
        </p:nvSpPr>
        <p:spPr>
          <a:xfrm>
            <a:off x="457200" y="1200151"/>
            <a:ext cx="8229600" cy="3394500"/>
          </a:xfrm>
          <a:prstGeom prst="rect">
            <a:avLst/>
          </a:prstGeom>
          <a:noFill/>
          <a:ln>
            <a:noFill/>
          </a:ln>
        </p:spPr>
        <p:txBody>
          <a:bodyPr spcFirstLastPara="1" wrap="square" lIns="68575" tIns="34275" rIns="68575" bIns="34275" anchor="t" anchorCtr="0">
            <a:normAutofit/>
          </a:bodyPr>
          <a:lstStyle>
            <a:lvl1pPr marL="457200" lvl="0" indent="-317500" algn="l" rtl="0">
              <a:spcBef>
                <a:spcPts val="300"/>
              </a:spcBef>
              <a:spcAft>
                <a:spcPts val="0"/>
              </a:spcAft>
              <a:buClr>
                <a:schemeClr val="lt1"/>
              </a:buClr>
              <a:buSzPts val="1400"/>
              <a:buChar char="●"/>
              <a:defRPr>
                <a:solidFill>
                  <a:schemeClr val="lt1"/>
                </a:solidFill>
              </a:defRPr>
            </a:lvl1pPr>
            <a:lvl2pPr marL="914400" lvl="1" indent="-317500" algn="l" rtl="0">
              <a:spcBef>
                <a:spcPts val="1200"/>
              </a:spcBef>
              <a:spcAft>
                <a:spcPts val="0"/>
              </a:spcAft>
              <a:buClr>
                <a:schemeClr val="lt1"/>
              </a:buClr>
              <a:buSzPts val="1400"/>
              <a:buChar char="○"/>
              <a:defRPr>
                <a:solidFill>
                  <a:schemeClr val="lt1"/>
                </a:solidFill>
              </a:defRPr>
            </a:lvl2pPr>
            <a:lvl3pPr marL="1371600" lvl="2" indent="-317500" algn="l" rtl="0">
              <a:spcBef>
                <a:spcPts val="1200"/>
              </a:spcBef>
              <a:spcAft>
                <a:spcPts val="0"/>
              </a:spcAft>
              <a:buClr>
                <a:schemeClr val="lt1"/>
              </a:buClr>
              <a:buSzPts val="1400"/>
              <a:buChar char="■"/>
              <a:defRPr>
                <a:solidFill>
                  <a:schemeClr val="lt1"/>
                </a:solidFill>
              </a:defRPr>
            </a:lvl3pPr>
            <a:lvl4pPr marL="1828800" lvl="3" indent="-317500" algn="l" rtl="0">
              <a:spcBef>
                <a:spcPts val="1200"/>
              </a:spcBef>
              <a:spcAft>
                <a:spcPts val="0"/>
              </a:spcAft>
              <a:buClr>
                <a:schemeClr val="lt1"/>
              </a:buClr>
              <a:buSzPts val="1400"/>
              <a:buChar char="●"/>
              <a:defRPr>
                <a:solidFill>
                  <a:schemeClr val="lt1"/>
                </a:solidFill>
              </a:defRPr>
            </a:lvl4pPr>
            <a:lvl5pPr marL="2286000" lvl="4" indent="-317500" algn="l" rtl="0">
              <a:spcBef>
                <a:spcPts val="1200"/>
              </a:spcBef>
              <a:spcAft>
                <a:spcPts val="0"/>
              </a:spcAft>
              <a:buClr>
                <a:schemeClr val="lt1"/>
              </a:buClr>
              <a:buSzPts val="1400"/>
              <a:buChar char="○"/>
              <a:defRPr>
                <a:solidFill>
                  <a:schemeClr val="lt1"/>
                </a:solidFill>
              </a:defRPr>
            </a:lvl5pPr>
            <a:lvl6pPr marL="2743200" lvl="5" indent="-317500" algn="l" rtl="0">
              <a:spcBef>
                <a:spcPts val="1200"/>
              </a:spcBef>
              <a:spcAft>
                <a:spcPts val="0"/>
              </a:spcAft>
              <a:buClr>
                <a:schemeClr val="lt1"/>
              </a:buClr>
              <a:buSzPts val="1400"/>
              <a:buChar char="■"/>
              <a:defRPr>
                <a:solidFill>
                  <a:schemeClr val="lt1"/>
                </a:solidFill>
              </a:defRPr>
            </a:lvl6pPr>
            <a:lvl7pPr marL="3200400" lvl="6" indent="-317500" algn="l" rtl="0">
              <a:spcBef>
                <a:spcPts val="1200"/>
              </a:spcBef>
              <a:spcAft>
                <a:spcPts val="0"/>
              </a:spcAft>
              <a:buClr>
                <a:schemeClr val="lt1"/>
              </a:buClr>
              <a:buSzPts val="1400"/>
              <a:buChar char="●"/>
              <a:defRPr>
                <a:solidFill>
                  <a:schemeClr val="lt1"/>
                </a:solidFill>
              </a:defRPr>
            </a:lvl7pPr>
            <a:lvl8pPr marL="3657600" lvl="7" indent="-317500" algn="l" rtl="0">
              <a:spcBef>
                <a:spcPts val="1200"/>
              </a:spcBef>
              <a:spcAft>
                <a:spcPts val="0"/>
              </a:spcAft>
              <a:buClr>
                <a:schemeClr val="lt1"/>
              </a:buClr>
              <a:buSzPts val="1400"/>
              <a:buChar char="○"/>
              <a:defRPr>
                <a:solidFill>
                  <a:schemeClr val="lt1"/>
                </a:solidFill>
              </a:defRPr>
            </a:lvl8pPr>
            <a:lvl9pPr marL="4114800" lvl="8" indent="-317500" algn="l" rtl="0">
              <a:spcBef>
                <a:spcPts val="1200"/>
              </a:spcBef>
              <a:spcAft>
                <a:spcPts val="1200"/>
              </a:spcAft>
              <a:buClr>
                <a:schemeClr val="lt1"/>
              </a:buClr>
              <a:buSzPts val="1400"/>
              <a:buChar char="■"/>
              <a:defRPr>
                <a:solidFill>
                  <a:schemeClr val="lt1"/>
                </a:solidFill>
              </a:defRPr>
            </a:lvl9pPr>
          </a:lstStyle>
          <a:p>
            <a:endParaRPr/>
          </a:p>
        </p:txBody>
      </p:sp>
      <p:sp>
        <p:nvSpPr>
          <p:cNvPr id="65" name="Google Shape;65;p15"/>
          <p:cNvSpPr txBox="1"/>
          <p:nvPr/>
        </p:nvSpPr>
        <p:spPr>
          <a:xfrm>
            <a:off x="948268" y="4721142"/>
            <a:ext cx="6968400" cy="329400"/>
          </a:xfrm>
          <a:prstGeom prst="rect">
            <a:avLst/>
          </a:prstGeom>
          <a:no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9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example white bottom">
  <p:cSld name="OBJECT_1_1">
    <p:bg>
      <p:bgPr>
        <a:solidFill>
          <a:srgbClr val="202B3D"/>
        </a:solidFill>
        <a:effectLst/>
      </p:bgPr>
    </p:bg>
    <p:spTree>
      <p:nvGrpSpPr>
        <p:cNvPr id="1" name="Shape 71"/>
        <p:cNvGrpSpPr/>
        <p:nvPr/>
      </p:nvGrpSpPr>
      <p:grpSpPr>
        <a:xfrm>
          <a:off x="0" y="0"/>
          <a:ext cx="0" cy="0"/>
          <a:chOff x="0" y="0"/>
          <a:chExt cx="0" cy="0"/>
        </a:xfrm>
      </p:grpSpPr>
      <p:sp>
        <p:nvSpPr>
          <p:cNvPr id="72" name="Google Shape;72;p17"/>
          <p:cNvSpPr txBox="1">
            <a:spLocks noGrp="1"/>
          </p:cNvSpPr>
          <p:nvPr>
            <p:ph type="title"/>
          </p:nvPr>
        </p:nvSpPr>
        <p:spPr>
          <a:xfrm>
            <a:off x="495300" y="215503"/>
            <a:ext cx="8229600" cy="857400"/>
          </a:xfrm>
          <a:prstGeom prst="rect">
            <a:avLst/>
          </a:prstGeom>
          <a:noFill/>
          <a:ln>
            <a:noFill/>
          </a:ln>
        </p:spPr>
        <p:txBody>
          <a:bodyPr spcFirstLastPara="1" wrap="square" lIns="68575" tIns="34275" rIns="68575" bIns="34275" anchor="ctr" anchorCtr="0">
            <a:normAutofit/>
          </a:bodyPr>
          <a:lstStyle>
            <a:lvl1pPr lvl="0" algn="ctr" rtl="0">
              <a:spcBef>
                <a:spcPts val="0"/>
              </a:spcBef>
              <a:spcAft>
                <a:spcPts val="0"/>
              </a:spcAft>
              <a:buClr>
                <a:schemeClr val="lt1"/>
              </a:buClr>
              <a:buSzPts val="2000"/>
              <a:buNone/>
              <a:defRPr sz="3400" b="1">
                <a:solidFill>
                  <a:schemeClr val="l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3" name="Google Shape;73;p17"/>
          <p:cNvSpPr txBox="1"/>
          <p:nvPr/>
        </p:nvSpPr>
        <p:spPr>
          <a:xfrm>
            <a:off x="948268" y="4721142"/>
            <a:ext cx="6968400" cy="329400"/>
          </a:xfrm>
          <a:prstGeom prst="rect">
            <a:avLst/>
          </a:prstGeom>
          <a:no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900" b="0" i="0" u="none" strike="noStrike" cap="none">
              <a:solidFill>
                <a:schemeClr val="lt1"/>
              </a:solidFill>
              <a:latin typeface="Calibri"/>
              <a:ea typeface="Calibri"/>
              <a:cs typeface="Calibri"/>
              <a:sym typeface="Calibri"/>
            </a:endParaRPr>
          </a:p>
        </p:txBody>
      </p:sp>
      <p:sp>
        <p:nvSpPr>
          <p:cNvPr id="74" name="Google Shape;74;p17"/>
          <p:cNvSpPr/>
          <p:nvPr/>
        </p:nvSpPr>
        <p:spPr>
          <a:xfrm>
            <a:off x="-9525" y="1190700"/>
            <a:ext cx="9144000" cy="39528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 name="Google Shape;75;p17"/>
          <p:cNvCxnSpPr/>
          <p:nvPr/>
        </p:nvCxnSpPr>
        <p:spPr>
          <a:xfrm>
            <a:off x="-9525" y="1181100"/>
            <a:ext cx="9144000" cy="9600"/>
          </a:xfrm>
          <a:prstGeom prst="straightConnector1">
            <a:avLst/>
          </a:prstGeom>
          <a:noFill/>
          <a:ln w="76200" cap="flat" cmpd="sng">
            <a:solidFill>
              <a:srgbClr val="EE2635"/>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1">
  <p:cSld name="TITLE_AND_BODY_1">
    <p:bg>
      <p:bgPr>
        <a:solidFill>
          <a:srgbClr val="202B3D"/>
        </a:solidFill>
        <a:effectLst/>
      </p:bgPr>
    </p:bg>
    <p:spTree>
      <p:nvGrpSpPr>
        <p:cNvPr id="1" name="Shape 76"/>
        <p:cNvGrpSpPr/>
        <p:nvPr/>
      </p:nvGrpSpPr>
      <p:grpSpPr>
        <a:xfrm>
          <a:off x="0" y="0"/>
          <a:ext cx="0" cy="0"/>
          <a:chOff x="0" y="0"/>
          <a:chExt cx="0" cy="0"/>
        </a:xfrm>
      </p:grpSpPr>
      <p:sp>
        <p:nvSpPr>
          <p:cNvPr id="77" name="Google Shape;77;p18"/>
          <p:cNvSpPr txBox="1">
            <a:spLocks noGrp="1"/>
          </p:cNvSpPr>
          <p:nvPr>
            <p:ph type="title"/>
          </p:nvPr>
        </p:nvSpPr>
        <p:spPr>
          <a:xfrm>
            <a:off x="311700" y="445025"/>
            <a:ext cx="8520600" cy="7074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1"/>
              </a:buClr>
              <a:buSzPts val="2800"/>
              <a:buNone/>
              <a:defRPr b="1">
                <a:solidFill>
                  <a:schemeClr val="lt1"/>
                </a:solidFill>
              </a:defRPr>
            </a:lvl1pPr>
            <a:lvl2pPr lvl="1" rtl="0">
              <a:spcBef>
                <a:spcPts val="0"/>
              </a:spcBef>
              <a:spcAft>
                <a:spcPts val="0"/>
              </a:spcAft>
              <a:buClr>
                <a:schemeClr val="lt1"/>
              </a:buClr>
              <a:buSzPts val="2800"/>
              <a:buNone/>
              <a:defRPr b="1">
                <a:solidFill>
                  <a:schemeClr val="lt1"/>
                </a:solidFill>
              </a:defRPr>
            </a:lvl2pPr>
            <a:lvl3pPr lvl="2" rtl="0">
              <a:spcBef>
                <a:spcPts val="0"/>
              </a:spcBef>
              <a:spcAft>
                <a:spcPts val="0"/>
              </a:spcAft>
              <a:buClr>
                <a:schemeClr val="lt1"/>
              </a:buClr>
              <a:buSzPts val="2800"/>
              <a:buNone/>
              <a:defRPr b="1">
                <a:solidFill>
                  <a:schemeClr val="lt1"/>
                </a:solidFill>
              </a:defRPr>
            </a:lvl3pPr>
            <a:lvl4pPr lvl="3" rtl="0">
              <a:spcBef>
                <a:spcPts val="0"/>
              </a:spcBef>
              <a:spcAft>
                <a:spcPts val="0"/>
              </a:spcAft>
              <a:buClr>
                <a:schemeClr val="lt1"/>
              </a:buClr>
              <a:buSzPts val="2800"/>
              <a:buNone/>
              <a:defRPr b="1">
                <a:solidFill>
                  <a:schemeClr val="lt1"/>
                </a:solidFill>
              </a:defRPr>
            </a:lvl4pPr>
            <a:lvl5pPr lvl="4" rtl="0">
              <a:spcBef>
                <a:spcPts val="0"/>
              </a:spcBef>
              <a:spcAft>
                <a:spcPts val="0"/>
              </a:spcAft>
              <a:buClr>
                <a:schemeClr val="lt1"/>
              </a:buClr>
              <a:buSzPts val="2800"/>
              <a:buNone/>
              <a:defRPr b="1">
                <a:solidFill>
                  <a:schemeClr val="lt1"/>
                </a:solidFill>
              </a:defRPr>
            </a:lvl5pPr>
            <a:lvl6pPr lvl="5" rtl="0">
              <a:spcBef>
                <a:spcPts val="0"/>
              </a:spcBef>
              <a:spcAft>
                <a:spcPts val="0"/>
              </a:spcAft>
              <a:buClr>
                <a:schemeClr val="lt1"/>
              </a:buClr>
              <a:buSzPts val="2800"/>
              <a:buNone/>
              <a:defRPr b="1">
                <a:solidFill>
                  <a:schemeClr val="lt1"/>
                </a:solidFill>
              </a:defRPr>
            </a:lvl6pPr>
            <a:lvl7pPr lvl="6" rtl="0">
              <a:spcBef>
                <a:spcPts val="0"/>
              </a:spcBef>
              <a:spcAft>
                <a:spcPts val="0"/>
              </a:spcAft>
              <a:buClr>
                <a:schemeClr val="lt1"/>
              </a:buClr>
              <a:buSzPts val="2800"/>
              <a:buNone/>
              <a:defRPr b="1">
                <a:solidFill>
                  <a:schemeClr val="lt1"/>
                </a:solidFill>
              </a:defRPr>
            </a:lvl7pPr>
            <a:lvl8pPr lvl="7" rtl="0">
              <a:spcBef>
                <a:spcPts val="0"/>
              </a:spcBef>
              <a:spcAft>
                <a:spcPts val="0"/>
              </a:spcAft>
              <a:buClr>
                <a:schemeClr val="lt1"/>
              </a:buClr>
              <a:buSzPts val="2800"/>
              <a:buNone/>
              <a:defRPr b="1">
                <a:solidFill>
                  <a:schemeClr val="lt1"/>
                </a:solidFill>
              </a:defRPr>
            </a:lvl8pPr>
            <a:lvl9pPr lvl="8" rtl="0">
              <a:spcBef>
                <a:spcPts val="0"/>
              </a:spcBef>
              <a:spcAft>
                <a:spcPts val="0"/>
              </a:spcAft>
              <a:buClr>
                <a:schemeClr val="lt1"/>
              </a:buClr>
              <a:buSzPts val="2800"/>
              <a:buNone/>
              <a:defRPr b="1">
                <a:solidFill>
                  <a:schemeClr val="lt1"/>
                </a:solidFill>
              </a:defRPr>
            </a:lvl9pPr>
          </a:lstStyle>
          <a:p>
            <a:endParaRPr/>
          </a:p>
        </p:txBody>
      </p:sp>
      <p:sp>
        <p:nvSpPr>
          <p:cNvPr id="78" name="Google Shape;78;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Clr>
                <a:schemeClr val="lt1"/>
              </a:buClr>
              <a:buSzPts val="1800"/>
              <a:buFont typeface="PT Sans"/>
              <a:buChar char="●"/>
              <a:defRPr>
                <a:solidFill>
                  <a:schemeClr val="lt1"/>
                </a:solidFill>
                <a:latin typeface="PT Sans"/>
                <a:ea typeface="PT Sans"/>
                <a:cs typeface="PT Sans"/>
                <a:sym typeface="PT Sans"/>
              </a:defRPr>
            </a:lvl1pPr>
            <a:lvl2pPr marL="914400" lvl="1"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2pPr>
            <a:lvl3pPr marL="1371600" lvl="2"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3pPr>
            <a:lvl4pPr marL="1828800" lvl="3"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4pPr>
            <a:lvl5pPr marL="2286000" lvl="4"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5pPr>
            <a:lvl6pPr marL="2743200" lvl="5"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6pPr>
            <a:lvl7pPr marL="3200400" lvl="6"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7pPr>
            <a:lvl8pPr marL="3657600" lvl="7"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8pPr>
            <a:lvl9pPr marL="4114800" lvl="8"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9pPr>
          </a:lstStyle>
          <a:p>
            <a:endParaRPr/>
          </a:p>
        </p:txBody>
      </p:sp>
      <p:sp>
        <p:nvSpPr>
          <p:cNvPr id="79" name="Google Shape;7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
        <p:nvSpPr>
          <p:cNvPr id="80" name="Google Shape;80;p18"/>
          <p:cNvSpPr txBox="1"/>
          <p:nvPr/>
        </p:nvSpPr>
        <p:spPr>
          <a:xfrm>
            <a:off x="78575" y="4602075"/>
            <a:ext cx="8707800" cy="640200"/>
          </a:xfrm>
          <a:prstGeom prst="rect">
            <a:avLst/>
          </a:prstGeom>
          <a:noFill/>
          <a:ln>
            <a:noFill/>
          </a:ln>
        </p:spPr>
        <p:txBody>
          <a:bodyPr spcFirstLastPara="1" wrap="square" lIns="91425" tIns="91425" rIns="91425" bIns="91425" anchor="t" anchorCtr="0">
            <a:normAutofit lnSpcReduction="10000"/>
          </a:bodyPr>
          <a:lstStyle/>
          <a:p>
            <a:pPr marL="0" lvl="0" indent="0" algn="l" rtl="0">
              <a:lnSpc>
                <a:spcPct val="115000"/>
              </a:lnSpc>
              <a:spcBef>
                <a:spcPts val="0"/>
              </a:spcBef>
              <a:spcAft>
                <a:spcPts val="1200"/>
              </a:spcAft>
              <a:buNone/>
            </a:pPr>
            <a:endParaRPr sz="1800">
              <a:solidFill>
                <a:srgbClr val="FFFFFF"/>
              </a:solidFill>
              <a:latin typeface="PT Sans"/>
              <a:ea typeface="PT Sans"/>
              <a:cs typeface="PT Sans"/>
              <a:sym typeface="PT Sans"/>
            </a:endParaRPr>
          </a:p>
        </p:txBody>
      </p:sp>
      <p:sp>
        <p:nvSpPr>
          <p:cNvPr id="81" name="Google Shape;81;p18"/>
          <p:cNvSpPr txBox="1">
            <a:spLocks noGrp="1"/>
          </p:cNvSpPr>
          <p:nvPr>
            <p:ph type="subTitle" idx="2"/>
          </p:nvPr>
        </p:nvSpPr>
        <p:spPr>
          <a:xfrm>
            <a:off x="78575" y="4602075"/>
            <a:ext cx="8707800" cy="640200"/>
          </a:xfrm>
          <a:prstGeom prst="rect">
            <a:avLst/>
          </a:prstGeom>
        </p:spPr>
        <p:txBody>
          <a:bodyPr spcFirstLastPara="1" wrap="square" lIns="91425" tIns="91425" rIns="91425" bIns="91425" anchor="t" anchorCtr="0">
            <a:normAutofit/>
          </a:bodyPr>
          <a:lstStyle>
            <a:lvl1pPr lvl="0" rtl="0">
              <a:spcBef>
                <a:spcPts val="0"/>
              </a:spcBef>
              <a:spcAft>
                <a:spcPts val="0"/>
              </a:spcAft>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left">
  <p:cSld name="TITLE_1">
    <p:bg>
      <p:bgPr>
        <a:solidFill>
          <a:srgbClr val="202B3D"/>
        </a:solidFill>
        <a:effectLst/>
      </p:bgPr>
    </p:bg>
    <p:spTree>
      <p:nvGrpSpPr>
        <p:cNvPr id="1" name="Shape 13"/>
        <p:cNvGrpSpPr/>
        <p:nvPr/>
      </p:nvGrpSpPr>
      <p:grpSpPr>
        <a:xfrm>
          <a:off x="0" y="0"/>
          <a:ext cx="0" cy="0"/>
          <a:chOff x="0" y="0"/>
          <a:chExt cx="0" cy="0"/>
        </a:xfrm>
      </p:grpSpPr>
      <p:sp>
        <p:nvSpPr>
          <p:cNvPr id="14" name="Google Shape;14;p3"/>
          <p:cNvSpPr txBox="1">
            <a:spLocks noGrp="1"/>
          </p:cNvSpPr>
          <p:nvPr>
            <p:ph type="ctrTitle"/>
          </p:nvPr>
        </p:nvSpPr>
        <p:spPr>
          <a:xfrm>
            <a:off x="329603" y="1481850"/>
            <a:ext cx="5639100" cy="20526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5200"/>
              <a:buNone/>
              <a:defRPr sz="5200">
                <a:solidFill>
                  <a:schemeClr val="lt1"/>
                </a:solidFill>
                <a:highlight>
                  <a:schemeClr val="dk1"/>
                </a:high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5" name="Google Shape;15;p3"/>
          <p:cNvSpPr txBox="1">
            <a:spLocks noGrp="1"/>
          </p:cNvSpPr>
          <p:nvPr>
            <p:ph type="subTitle" idx="1"/>
          </p:nvPr>
        </p:nvSpPr>
        <p:spPr>
          <a:xfrm>
            <a:off x="329600" y="3759275"/>
            <a:ext cx="5639100" cy="11937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000"/>
              <a:buNone/>
              <a:defRPr sz="2000">
                <a:solidFill>
                  <a:schemeClr val="lt1"/>
                </a:solidFill>
                <a:highlight>
                  <a:schemeClr val="dk1"/>
                </a:highlight>
              </a:defRPr>
            </a:lvl1pPr>
            <a:lvl2pPr lvl="1" algn="ctr" rtl="0">
              <a:lnSpc>
                <a:spcPct val="100000"/>
              </a:lnSpc>
              <a:spcBef>
                <a:spcPts val="0"/>
              </a:spcBef>
              <a:spcAft>
                <a:spcPts val="0"/>
              </a:spcAft>
              <a:buSzPts val="2000"/>
              <a:buNone/>
              <a:defRPr sz="2000"/>
            </a:lvl2pPr>
            <a:lvl3pPr lvl="2" algn="ctr" rtl="0">
              <a:lnSpc>
                <a:spcPct val="100000"/>
              </a:lnSpc>
              <a:spcBef>
                <a:spcPts val="0"/>
              </a:spcBef>
              <a:spcAft>
                <a:spcPts val="0"/>
              </a:spcAft>
              <a:buSzPts val="2000"/>
              <a:buNone/>
              <a:defRPr sz="2000"/>
            </a:lvl3pPr>
            <a:lvl4pPr lvl="3" algn="ctr" rtl="0">
              <a:lnSpc>
                <a:spcPct val="100000"/>
              </a:lnSpc>
              <a:spcBef>
                <a:spcPts val="0"/>
              </a:spcBef>
              <a:spcAft>
                <a:spcPts val="0"/>
              </a:spcAft>
              <a:buSzPts val="2000"/>
              <a:buNone/>
              <a:defRPr sz="2000"/>
            </a:lvl4pPr>
            <a:lvl5pPr lvl="4" algn="ctr" rtl="0">
              <a:lnSpc>
                <a:spcPct val="100000"/>
              </a:lnSpc>
              <a:spcBef>
                <a:spcPts val="0"/>
              </a:spcBef>
              <a:spcAft>
                <a:spcPts val="0"/>
              </a:spcAft>
              <a:buSzPts val="2000"/>
              <a:buNone/>
              <a:defRPr sz="2000"/>
            </a:lvl5pPr>
            <a:lvl6pPr lvl="5" algn="ctr" rtl="0">
              <a:lnSpc>
                <a:spcPct val="100000"/>
              </a:lnSpc>
              <a:spcBef>
                <a:spcPts val="0"/>
              </a:spcBef>
              <a:spcAft>
                <a:spcPts val="0"/>
              </a:spcAft>
              <a:buSzPts val="2000"/>
              <a:buNone/>
              <a:defRPr sz="2000"/>
            </a:lvl6pPr>
            <a:lvl7pPr lvl="6" algn="ctr" rtl="0">
              <a:lnSpc>
                <a:spcPct val="100000"/>
              </a:lnSpc>
              <a:spcBef>
                <a:spcPts val="0"/>
              </a:spcBef>
              <a:spcAft>
                <a:spcPts val="0"/>
              </a:spcAft>
              <a:buSzPts val="2000"/>
              <a:buNone/>
              <a:defRPr sz="2000"/>
            </a:lvl7pPr>
            <a:lvl8pPr lvl="7" algn="ctr" rtl="0">
              <a:lnSpc>
                <a:spcPct val="100000"/>
              </a:lnSpc>
              <a:spcBef>
                <a:spcPts val="0"/>
              </a:spcBef>
              <a:spcAft>
                <a:spcPts val="0"/>
              </a:spcAft>
              <a:buSzPts val="2000"/>
              <a:buNone/>
              <a:defRPr sz="2000"/>
            </a:lvl8pPr>
            <a:lvl9pPr lvl="8" algn="ctr" rtl="0">
              <a:lnSpc>
                <a:spcPct val="100000"/>
              </a:lnSpc>
              <a:spcBef>
                <a:spcPts val="0"/>
              </a:spcBef>
              <a:spcAft>
                <a:spcPts val="0"/>
              </a:spcAft>
              <a:buSzPts val="2000"/>
              <a:buNone/>
              <a:defRPr sz="2000"/>
            </a:lvl9pPr>
          </a:lstStyle>
          <a:p>
            <a:endParaRPr/>
          </a:p>
        </p:txBody>
      </p:sp>
      <p:sp>
        <p:nvSpPr>
          <p:cNvPr id="16" name="Google Shape;16;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17" name="Google Shape;17;p3"/>
          <p:cNvPicPr preferRelativeResize="0"/>
          <p:nvPr/>
        </p:nvPicPr>
        <p:blipFill>
          <a:blip r:embed="rId2">
            <a:alphaModFix/>
          </a:blip>
          <a:stretch>
            <a:fillRect/>
          </a:stretch>
        </p:blipFill>
        <p:spPr>
          <a:xfrm>
            <a:off x="6270457" y="-9531"/>
            <a:ext cx="2873537" cy="5143501"/>
          </a:xfrm>
          <a:prstGeom prst="rect">
            <a:avLst/>
          </a:prstGeom>
          <a:noFill/>
          <a:ln>
            <a:noFill/>
          </a:ln>
        </p:spPr>
      </p:pic>
      <p:cxnSp>
        <p:nvCxnSpPr>
          <p:cNvPr id="19" name="Google Shape;19;p3"/>
          <p:cNvCxnSpPr/>
          <p:nvPr/>
        </p:nvCxnSpPr>
        <p:spPr>
          <a:xfrm>
            <a:off x="829682" y="3581220"/>
            <a:ext cx="4772700" cy="13200"/>
          </a:xfrm>
          <a:prstGeom prst="straightConnector1">
            <a:avLst/>
          </a:prstGeom>
          <a:noFill/>
          <a:ln w="19050" cap="flat" cmpd="sng">
            <a:solidFill>
              <a:schemeClr val="lt1"/>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bottom image">
  <p:cSld name="TITLE_1_1">
    <p:bg>
      <p:bgPr>
        <a:solidFill>
          <a:srgbClr val="202B3D"/>
        </a:solidFill>
        <a:effectLst/>
      </p:bgPr>
    </p:bg>
    <p:spTree>
      <p:nvGrpSpPr>
        <p:cNvPr id="1" name="Shape 20"/>
        <p:cNvGrpSpPr/>
        <p:nvPr/>
      </p:nvGrpSpPr>
      <p:grpSpPr>
        <a:xfrm>
          <a:off x="0" y="0"/>
          <a:ext cx="0" cy="0"/>
          <a:chOff x="0" y="0"/>
          <a:chExt cx="0" cy="0"/>
        </a:xfrm>
      </p:grpSpPr>
      <p:pic>
        <p:nvPicPr>
          <p:cNvPr id="21" name="Google Shape;21;p4"/>
          <p:cNvPicPr preferRelativeResize="0"/>
          <p:nvPr/>
        </p:nvPicPr>
        <p:blipFill>
          <a:blip r:embed="rId2">
            <a:alphaModFix/>
          </a:blip>
          <a:stretch>
            <a:fillRect/>
          </a:stretch>
        </p:blipFill>
        <p:spPr>
          <a:xfrm>
            <a:off x="0" y="2905113"/>
            <a:ext cx="9144000" cy="2238375"/>
          </a:xfrm>
          <a:prstGeom prst="rect">
            <a:avLst/>
          </a:prstGeom>
          <a:noFill/>
          <a:ln>
            <a:noFill/>
          </a:ln>
        </p:spPr>
      </p:pic>
      <p:cxnSp>
        <p:nvCxnSpPr>
          <p:cNvPr id="22" name="Google Shape;22;p4"/>
          <p:cNvCxnSpPr/>
          <p:nvPr/>
        </p:nvCxnSpPr>
        <p:spPr>
          <a:xfrm>
            <a:off x="19050" y="2933700"/>
            <a:ext cx="9144000" cy="9600"/>
          </a:xfrm>
          <a:prstGeom prst="straightConnector1">
            <a:avLst/>
          </a:prstGeom>
          <a:noFill/>
          <a:ln w="76200" cap="flat" cmpd="sng">
            <a:solidFill>
              <a:srgbClr val="EE2635"/>
            </a:solidFill>
            <a:prstDash val="solid"/>
            <a:round/>
            <a:headEnd type="none" w="med" len="med"/>
            <a:tailEnd type="none" w="med" len="med"/>
          </a:ln>
        </p:spPr>
      </p:cxnSp>
      <p:sp>
        <p:nvSpPr>
          <p:cNvPr id="23" name="Google Shape;23;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4" name="Google Shape;24;p4"/>
          <p:cNvSpPr txBox="1">
            <a:spLocks noGrp="1"/>
          </p:cNvSpPr>
          <p:nvPr>
            <p:ph type="ctrTitle"/>
          </p:nvPr>
        </p:nvSpPr>
        <p:spPr>
          <a:xfrm>
            <a:off x="311700" y="1114425"/>
            <a:ext cx="8520600" cy="10065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4800"/>
              <a:buNone/>
              <a:defRPr sz="4800" b="1">
                <a:solidFill>
                  <a:schemeClr val="lt1"/>
                </a:solidFill>
                <a:highlight>
                  <a:schemeClr val="dk1"/>
                </a:high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202B3D"/>
        </a:solidFill>
        <a:effectLst/>
      </p:bgPr>
    </p:bg>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rtl="0">
              <a:spcBef>
                <a:spcPts val="0"/>
              </a:spcBef>
              <a:spcAft>
                <a:spcPts val="0"/>
              </a:spcAft>
              <a:buClr>
                <a:schemeClr val="lt1"/>
              </a:buClr>
              <a:buSzPts val="3600"/>
              <a:buNone/>
              <a:defRPr sz="3600">
                <a:solidFill>
                  <a:schemeClr val="lt1"/>
                </a:solidFill>
              </a:defRPr>
            </a:lvl1pPr>
            <a:lvl2pPr lvl="1" algn="ctr" rtl="0">
              <a:spcBef>
                <a:spcPts val="0"/>
              </a:spcBef>
              <a:spcAft>
                <a:spcPts val="0"/>
              </a:spcAft>
              <a:buClr>
                <a:schemeClr val="lt1"/>
              </a:buClr>
              <a:buSzPts val="3600"/>
              <a:buNone/>
              <a:defRPr sz="3600">
                <a:solidFill>
                  <a:schemeClr val="lt1"/>
                </a:solidFill>
              </a:defRPr>
            </a:lvl2pPr>
            <a:lvl3pPr lvl="2" algn="ctr" rtl="0">
              <a:spcBef>
                <a:spcPts val="0"/>
              </a:spcBef>
              <a:spcAft>
                <a:spcPts val="0"/>
              </a:spcAft>
              <a:buClr>
                <a:schemeClr val="lt1"/>
              </a:buClr>
              <a:buSzPts val="3600"/>
              <a:buNone/>
              <a:defRPr sz="3600">
                <a:solidFill>
                  <a:schemeClr val="lt1"/>
                </a:solidFill>
              </a:defRPr>
            </a:lvl3pPr>
            <a:lvl4pPr lvl="3" algn="ctr" rtl="0">
              <a:spcBef>
                <a:spcPts val="0"/>
              </a:spcBef>
              <a:spcAft>
                <a:spcPts val="0"/>
              </a:spcAft>
              <a:buClr>
                <a:schemeClr val="lt1"/>
              </a:buClr>
              <a:buSzPts val="3600"/>
              <a:buNone/>
              <a:defRPr sz="3600">
                <a:solidFill>
                  <a:schemeClr val="lt1"/>
                </a:solidFill>
              </a:defRPr>
            </a:lvl4pPr>
            <a:lvl5pPr lvl="4" algn="ctr" rtl="0">
              <a:spcBef>
                <a:spcPts val="0"/>
              </a:spcBef>
              <a:spcAft>
                <a:spcPts val="0"/>
              </a:spcAft>
              <a:buClr>
                <a:schemeClr val="lt1"/>
              </a:buClr>
              <a:buSzPts val="3600"/>
              <a:buNone/>
              <a:defRPr sz="3600">
                <a:solidFill>
                  <a:schemeClr val="lt1"/>
                </a:solidFill>
              </a:defRPr>
            </a:lvl5pPr>
            <a:lvl6pPr lvl="5" algn="ctr" rtl="0">
              <a:spcBef>
                <a:spcPts val="0"/>
              </a:spcBef>
              <a:spcAft>
                <a:spcPts val="0"/>
              </a:spcAft>
              <a:buClr>
                <a:schemeClr val="lt1"/>
              </a:buClr>
              <a:buSzPts val="3600"/>
              <a:buNone/>
              <a:defRPr sz="3600">
                <a:solidFill>
                  <a:schemeClr val="lt1"/>
                </a:solidFill>
              </a:defRPr>
            </a:lvl6pPr>
            <a:lvl7pPr lvl="6" algn="ctr" rtl="0">
              <a:spcBef>
                <a:spcPts val="0"/>
              </a:spcBef>
              <a:spcAft>
                <a:spcPts val="0"/>
              </a:spcAft>
              <a:buClr>
                <a:schemeClr val="lt1"/>
              </a:buClr>
              <a:buSzPts val="3600"/>
              <a:buNone/>
              <a:defRPr sz="3600">
                <a:solidFill>
                  <a:schemeClr val="lt1"/>
                </a:solidFill>
              </a:defRPr>
            </a:lvl7pPr>
            <a:lvl8pPr lvl="7" algn="ctr" rtl="0">
              <a:spcBef>
                <a:spcPts val="0"/>
              </a:spcBef>
              <a:spcAft>
                <a:spcPts val="0"/>
              </a:spcAft>
              <a:buClr>
                <a:schemeClr val="lt1"/>
              </a:buClr>
              <a:buSzPts val="3600"/>
              <a:buNone/>
              <a:defRPr sz="3600">
                <a:solidFill>
                  <a:schemeClr val="lt1"/>
                </a:solidFill>
              </a:defRPr>
            </a:lvl8pPr>
            <a:lvl9pPr lvl="8" algn="ctr" rtl="0">
              <a:spcBef>
                <a:spcPts val="0"/>
              </a:spcBef>
              <a:spcAft>
                <a:spcPts val="0"/>
              </a:spcAft>
              <a:buClr>
                <a:schemeClr val="lt1"/>
              </a:buClr>
              <a:buSzPts val="3600"/>
              <a:buNone/>
              <a:defRPr sz="3600">
                <a:solidFill>
                  <a:schemeClr val="lt1"/>
                </a:solidFill>
              </a:defRPr>
            </a:lvl9pPr>
          </a:lstStyle>
          <a:p>
            <a:endParaRPr/>
          </a:p>
        </p:txBody>
      </p:sp>
      <p:sp>
        <p:nvSpPr>
          <p:cNvPr id="27" name="Google Shape;27;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rgbClr val="202B3D"/>
        </a:solidFill>
        <a:effectLst/>
      </p:bgPr>
    </p:bg>
    <p:spTree>
      <p:nvGrpSpPr>
        <p:cNvPr id="1" name="Shape 28"/>
        <p:cNvGrpSpPr/>
        <p:nvPr/>
      </p:nvGrpSpPr>
      <p:grpSpPr>
        <a:xfrm>
          <a:off x="0" y="0"/>
          <a:ext cx="0" cy="0"/>
          <a:chOff x="0" y="0"/>
          <a:chExt cx="0" cy="0"/>
        </a:xfrm>
      </p:grpSpPr>
      <p:sp>
        <p:nvSpPr>
          <p:cNvPr id="29" name="Google Shape;29;p6"/>
          <p:cNvSpPr txBox="1">
            <a:spLocks noGrp="1"/>
          </p:cNvSpPr>
          <p:nvPr>
            <p:ph type="title"/>
          </p:nvPr>
        </p:nvSpPr>
        <p:spPr>
          <a:xfrm>
            <a:off x="311700" y="445025"/>
            <a:ext cx="8520600" cy="7074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1"/>
              </a:buClr>
              <a:buSzPts val="2800"/>
              <a:buNone/>
              <a:defRPr b="1">
                <a:solidFill>
                  <a:schemeClr val="lt1"/>
                </a:solidFill>
              </a:defRPr>
            </a:lvl1pPr>
            <a:lvl2pPr lvl="1" rtl="0">
              <a:spcBef>
                <a:spcPts val="0"/>
              </a:spcBef>
              <a:spcAft>
                <a:spcPts val="0"/>
              </a:spcAft>
              <a:buClr>
                <a:schemeClr val="lt1"/>
              </a:buClr>
              <a:buSzPts val="2800"/>
              <a:buNone/>
              <a:defRPr b="1">
                <a:solidFill>
                  <a:schemeClr val="lt1"/>
                </a:solidFill>
              </a:defRPr>
            </a:lvl2pPr>
            <a:lvl3pPr lvl="2" rtl="0">
              <a:spcBef>
                <a:spcPts val="0"/>
              </a:spcBef>
              <a:spcAft>
                <a:spcPts val="0"/>
              </a:spcAft>
              <a:buClr>
                <a:schemeClr val="lt1"/>
              </a:buClr>
              <a:buSzPts val="2800"/>
              <a:buNone/>
              <a:defRPr b="1">
                <a:solidFill>
                  <a:schemeClr val="lt1"/>
                </a:solidFill>
              </a:defRPr>
            </a:lvl3pPr>
            <a:lvl4pPr lvl="3" rtl="0">
              <a:spcBef>
                <a:spcPts val="0"/>
              </a:spcBef>
              <a:spcAft>
                <a:spcPts val="0"/>
              </a:spcAft>
              <a:buClr>
                <a:schemeClr val="lt1"/>
              </a:buClr>
              <a:buSzPts val="2800"/>
              <a:buNone/>
              <a:defRPr b="1">
                <a:solidFill>
                  <a:schemeClr val="lt1"/>
                </a:solidFill>
              </a:defRPr>
            </a:lvl4pPr>
            <a:lvl5pPr lvl="4" rtl="0">
              <a:spcBef>
                <a:spcPts val="0"/>
              </a:spcBef>
              <a:spcAft>
                <a:spcPts val="0"/>
              </a:spcAft>
              <a:buClr>
                <a:schemeClr val="lt1"/>
              </a:buClr>
              <a:buSzPts val="2800"/>
              <a:buNone/>
              <a:defRPr b="1">
                <a:solidFill>
                  <a:schemeClr val="lt1"/>
                </a:solidFill>
              </a:defRPr>
            </a:lvl5pPr>
            <a:lvl6pPr lvl="5" rtl="0">
              <a:spcBef>
                <a:spcPts val="0"/>
              </a:spcBef>
              <a:spcAft>
                <a:spcPts val="0"/>
              </a:spcAft>
              <a:buClr>
                <a:schemeClr val="lt1"/>
              </a:buClr>
              <a:buSzPts val="2800"/>
              <a:buNone/>
              <a:defRPr b="1">
                <a:solidFill>
                  <a:schemeClr val="lt1"/>
                </a:solidFill>
              </a:defRPr>
            </a:lvl6pPr>
            <a:lvl7pPr lvl="6" rtl="0">
              <a:spcBef>
                <a:spcPts val="0"/>
              </a:spcBef>
              <a:spcAft>
                <a:spcPts val="0"/>
              </a:spcAft>
              <a:buClr>
                <a:schemeClr val="lt1"/>
              </a:buClr>
              <a:buSzPts val="2800"/>
              <a:buNone/>
              <a:defRPr b="1">
                <a:solidFill>
                  <a:schemeClr val="lt1"/>
                </a:solidFill>
              </a:defRPr>
            </a:lvl7pPr>
            <a:lvl8pPr lvl="7" rtl="0">
              <a:spcBef>
                <a:spcPts val="0"/>
              </a:spcBef>
              <a:spcAft>
                <a:spcPts val="0"/>
              </a:spcAft>
              <a:buClr>
                <a:schemeClr val="lt1"/>
              </a:buClr>
              <a:buSzPts val="2800"/>
              <a:buNone/>
              <a:defRPr b="1">
                <a:solidFill>
                  <a:schemeClr val="lt1"/>
                </a:solidFill>
              </a:defRPr>
            </a:lvl8pPr>
            <a:lvl9pPr lvl="8" rtl="0">
              <a:spcBef>
                <a:spcPts val="0"/>
              </a:spcBef>
              <a:spcAft>
                <a:spcPts val="0"/>
              </a:spcAft>
              <a:buClr>
                <a:schemeClr val="lt1"/>
              </a:buClr>
              <a:buSzPts val="2800"/>
              <a:buNone/>
              <a:defRPr b="1">
                <a:solidFill>
                  <a:schemeClr val="lt1"/>
                </a:solidFill>
              </a:defRPr>
            </a:lvl9pPr>
          </a:lstStyle>
          <a:p>
            <a:endParaRPr/>
          </a:p>
        </p:txBody>
      </p:sp>
      <p:sp>
        <p:nvSpPr>
          <p:cNvPr id="30" name="Google Shape;30;p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Clr>
                <a:schemeClr val="lt1"/>
              </a:buClr>
              <a:buSzPts val="1800"/>
              <a:buFont typeface="PT Sans"/>
              <a:buChar char="●"/>
              <a:defRPr>
                <a:solidFill>
                  <a:schemeClr val="lt1"/>
                </a:solidFill>
                <a:latin typeface="PT Sans"/>
                <a:ea typeface="PT Sans"/>
                <a:cs typeface="PT Sans"/>
                <a:sym typeface="PT Sans"/>
              </a:defRPr>
            </a:lvl1pPr>
            <a:lvl2pPr marL="914400" lvl="1"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2pPr>
            <a:lvl3pPr marL="1371600" lvl="2"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3pPr>
            <a:lvl4pPr marL="1828800" lvl="3"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4pPr>
            <a:lvl5pPr marL="2286000" lvl="4"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5pPr>
            <a:lvl6pPr marL="2743200" lvl="5"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6pPr>
            <a:lvl7pPr marL="3200400" lvl="6"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7pPr>
            <a:lvl8pPr marL="3657600" lvl="7"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8pPr>
            <a:lvl9pPr marL="4114800" lvl="8" indent="-317500" rtl="0">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9pPr>
          </a:lstStyle>
          <a:p>
            <a:endParaRPr/>
          </a:p>
        </p:txBody>
      </p:sp>
      <p:sp>
        <p:nvSpPr>
          <p:cNvPr id="31" name="Google Shape;31;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bg>
      <p:bgPr>
        <a:solidFill>
          <a:srgbClr val="202B3D"/>
        </a:solidFill>
        <a:effectLst/>
      </p:bgPr>
    </p:bg>
    <p:spTree>
      <p:nvGrpSpPr>
        <p:cNvPr id="1" name="Shape 32"/>
        <p:cNvGrpSpPr/>
        <p:nvPr/>
      </p:nvGrpSpPr>
      <p:grpSpPr>
        <a:xfrm>
          <a:off x="0" y="0"/>
          <a:ext cx="0" cy="0"/>
          <a:chOff x="0" y="0"/>
          <a:chExt cx="0" cy="0"/>
        </a:xfrm>
      </p:grpSpPr>
      <p:sp>
        <p:nvSpPr>
          <p:cNvPr id="33" name="Google Shape;33;p7"/>
          <p:cNvSpPr txBox="1">
            <a:spLocks noGrp="1"/>
          </p:cNvSpPr>
          <p:nvPr>
            <p:ph type="title"/>
          </p:nvPr>
        </p:nvSpPr>
        <p:spPr>
          <a:xfrm>
            <a:off x="311700" y="445025"/>
            <a:ext cx="8520600" cy="7074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1"/>
              </a:buClr>
              <a:buSzPts val="2800"/>
              <a:buNone/>
              <a:defRPr b="1">
                <a:solidFill>
                  <a:schemeClr val="lt1"/>
                </a:solidFill>
              </a:defRPr>
            </a:lvl1pPr>
            <a:lvl2pPr lvl="1" rtl="0">
              <a:spcBef>
                <a:spcPts val="0"/>
              </a:spcBef>
              <a:spcAft>
                <a:spcPts val="0"/>
              </a:spcAft>
              <a:buClr>
                <a:schemeClr val="lt1"/>
              </a:buClr>
              <a:buSzPts val="2800"/>
              <a:buNone/>
              <a:defRPr b="1">
                <a:solidFill>
                  <a:schemeClr val="lt1"/>
                </a:solidFill>
              </a:defRPr>
            </a:lvl2pPr>
            <a:lvl3pPr lvl="2" rtl="0">
              <a:spcBef>
                <a:spcPts val="0"/>
              </a:spcBef>
              <a:spcAft>
                <a:spcPts val="0"/>
              </a:spcAft>
              <a:buClr>
                <a:schemeClr val="lt1"/>
              </a:buClr>
              <a:buSzPts val="2800"/>
              <a:buNone/>
              <a:defRPr b="1">
                <a:solidFill>
                  <a:schemeClr val="lt1"/>
                </a:solidFill>
              </a:defRPr>
            </a:lvl3pPr>
            <a:lvl4pPr lvl="3" rtl="0">
              <a:spcBef>
                <a:spcPts val="0"/>
              </a:spcBef>
              <a:spcAft>
                <a:spcPts val="0"/>
              </a:spcAft>
              <a:buClr>
                <a:schemeClr val="lt1"/>
              </a:buClr>
              <a:buSzPts val="2800"/>
              <a:buNone/>
              <a:defRPr b="1">
                <a:solidFill>
                  <a:schemeClr val="lt1"/>
                </a:solidFill>
              </a:defRPr>
            </a:lvl4pPr>
            <a:lvl5pPr lvl="4" rtl="0">
              <a:spcBef>
                <a:spcPts val="0"/>
              </a:spcBef>
              <a:spcAft>
                <a:spcPts val="0"/>
              </a:spcAft>
              <a:buClr>
                <a:schemeClr val="lt1"/>
              </a:buClr>
              <a:buSzPts val="2800"/>
              <a:buNone/>
              <a:defRPr b="1">
                <a:solidFill>
                  <a:schemeClr val="lt1"/>
                </a:solidFill>
              </a:defRPr>
            </a:lvl5pPr>
            <a:lvl6pPr lvl="5" rtl="0">
              <a:spcBef>
                <a:spcPts val="0"/>
              </a:spcBef>
              <a:spcAft>
                <a:spcPts val="0"/>
              </a:spcAft>
              <a:buClr>
                <a:schemeClr val="lt1"/>
              </a:buClr>
              <a:buSzPts val="2800"/>
              <a:buNone/>
              <a:defRPr b="1">
                <a:solidFill>
                  <a:schemeClr val="lt1"/>
                </a:solidFill>
              </a:defRPr>
            </a:lvl6pPr>
            <a:lvl7pPr lvl="6" rtl="0">
              <a:spcBef>
                <a:spcPts val="0"/>
              </a:spcBef>
              <a:spcAft>
                <a:spcPts val="0"/>
              </a:spcAft>
              <a:buClr>
                <a:schemeClr val="lt1"/>
              </a:buClr>
              <a:buSzPts val="2800"/>
              <a:buNone/>
              <a:defRPr b="1">
                <a:solidFill>
                  <a:schemeClr val="lt1"/>
                </a:solidFill>
              </a:defRPr>
            </a:lvl7pPr>
            <a:lvl8pPr lvl="7" rtl="0">
              <a:spcBef>
                <a:spcPts val="0"/>
              </a:spcBef>
              <a:spcAft>
                <a:spcPts val="0"/>
              </a:spcAft>
              <a:buClr>
                <a:schemeClr val="lt1"/>
              </a:buClr>
              <a:buSzPts val="2800"/>
              <a:buNone/>
              <a:defRPr b="1">
                <a:solidFill>
                  <a:schemeClr val="lt1"/>
                </a:solidFill>
              </a:defRPr>
            </a:lvl8pPr>
            <a:lvl9pPr lvl="8" rtl="0">
              <a:spcBef>
                <a:spcPts val="0"/>
              </a:spcBef>
              <a:spcAft>
                <a:spcPts val="0"/>
              </a:spcAft>
              <a:buClr>
                <a:schemeClr val="lt1"/>
              </a:buClr>
              <a:buSzPts val="2800"/>
              <a:buNone/>
              <a:defRPr b="1">
                <a:solidFill>
                  <a:schemeClr val="lt1"/>
                </a:solidFill>
              </a:defRPr>
            </a:lvl9pPr>
          </a:lstStyle>
          <a:p>
            <a:endParaRPr/>
          </a:p>
        </p:txBody>
      </p:sp>
      <p:sp>
        <p:nvSpPr>
          <p:cNvPr id="34" name="Google Shape;34;p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04800" rtl="0">
              <a:spcBef>
                <a:spcPts val="0"/>
              </a:spcBef>
              <a:spcAft>
                <a:spcPts val="0"/>
              </a:spcAft>
              <a:buClr>
                <a:schemeClr val="lt1"/>
              </a:buClr>
              <a:buSzPts val="1200"/>
              <a:buChar char="○"/>
              <a:defRPr sz="1200">
                <a:solidFill>
                  <a:schemeClr val="lt1"/>
                </a:solidFill>
              </a:defRPr>
            </a:lvl2pPr>
            <a:lvl3pPr marL="1371600" lvl="2" indent="-304800" rtl="0">
              <a:spcBef>
                <a:spcPts val="0"/>
              </a:spcBef>
              <a:spcAft>
                <a:spcPts val="0"/>
              </a:spcAft>
              <a:buClr>
                <a:schemeClr val="lt1"/>
              </a:buClr>
              <a:buSzPts val="1200"/>
              <a:buChar char="■"/>
              <a:defRPr sz="1200">
                <a:solidFill>
                  <a:schemeClr val="lt1"/>
                </a:solidFill>
              </a:defRPr>
            </a:lvl3pPr>
            <a:lvl4pPr marL="1828800" lvl="3" indent="-304800" rtl="0">
              <a:spcBef>
                <a:spcPts val="0"/>
              </a:spcBef>
              <a:spcAft>
                <a:spcPts val="0"/>
              </a:spcAft>
              <a:buClr>
                <a:schemeClr val="lt1"/>
              </a:buClr>
              <a:buSzPts val="1200"/>
              <a:buChar char="●"/>
              <a:defRPr sz="1200">
                <a:solidFill>
                  <a:schemeClr val="lt1"/>
                </a:solidFill>
              </a:defRPr>
            </a:lvl4pPr>
            <a:lvl5pPr marL="2286000" lvl="4" indent="-304800" rtl="0">
              <a:spcBef>
                <a:spcPts val="0"/>
              </a:spcBef>
              <a:spcAft>
                <a:spcPts val="0"/>
              </a:spcAft>
              <a:buClr>
                <a:schemeClr val="lt1"/>
              </a:buClr>
              <a:buSzPts val="1200"/>
              <a:buChar char="○"/>
              <a:defRPr sz="1200">
                <a:solidFill>
                  <a:schemeClr val="lt1"/>
                </a:solidFill>
              </a:defRPr>
            </a:lvl5pPr>
            <a:lvl6pPr marL="2743200" lvl="5" indent="-304800" rtl="0">
              <a:spcBef>
                <a:spcPts val="0"/>
              </a:spcBef>
              <a:spcAft>
                <a:spcPts val="0"/>
              </a:spcAft>
              <a:buClr>
                <a:schemeClr val="lt1"/>
              </a:buClr>
              <a:buSzPts val="1200"/>
              <a:buChar char="■"/>
              <a:defRPr sz="1200">
                <a:solidFill>
                  <a:schemeClr val="lt1"/>
                </a:solidFill>
              </a:defRPr>
            </a:lvl6pPr>
            <a:lvl7pPr marL="3200400" lvl="6" indent="-304800" rtl="0">
              <a:spcBef>
                <a:spcPts val="0"/>
              </a:spcBef>
              <a:spcAft>
                <a:spcPts val="0"/>
              </a:spcAft>
              <a:buClr>
                <a:schemeClr val="lt1"/>
              </a:buClr>
              <a:buSzPts val="1200"/>
              <a:buChar char="●"/>
              <a:defRPr sz="1200">
                <a:solidFill>
                  <a:schemeClr val="lt1"/>
                </a:solidFill>
              </a:defRPr>
            </a:lvl7pPr>
            <a:lvl8pPr marL="3657600" lvl="7" indent="-304800" rtl="0">
              <a:spcBef>
                <a:spcPts val="0"/>
              </a:spcBef>
              <a:spcAft>
                <a:spcPts val="0"/>
              </a:spcAft>
              <a:buClr>
                <a:schemeClr val="lt1"/>
              </a:buClr>
              <a:buSzPts val="1200"/>
              <a:buChar char="○"/>
              <a:defRPr sz="1200">
                <a:solidFill>
                  <a:schemeClr val="lt1"/>
                </a:solidFill>
              </a:defRPr>
            </a:lvl8pPr>
            <a:lvl9pPr marL="4114800" lvl="8" indent="-304800" rtl="0">
              <a:spcBef>
                <a:spcPts val="0"/>
              </a:spcBef>
              <a:spcAft>
                <a:spcPts val="0"/>
              </a:spcAft>
              <a:buClr>
                <a:schemeClr val="lt1"/>
              </a:buClr>
              <a:buSzPts val="1200"/>
              <a:buChar char="■"/>
              <a:defRPr sz="1200">
                <a:solidFill>
                  <a:schemeClr val="lt1"/>
                </a:solidFill>
              </a:defRPr>
            </a:lvl9pPr>
          </a:lstStyle>
          <a:p>
            <a:endParaRPr/>
          </a:p>
        </p:txBody>
      </p:sp>
      <p:sp>
        <p:nvSpPr>
          <p:cNvPr id="35" name="Google Shape;35;p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04800" rtl="0">
              <a:spcBef>
                <a:spcPts val="0"/>
              </a:spcBef>
              <a:spcAft>
                <a:spcPts val="0"/>
              </a:spcAft>
              <a:buClr>
                <a:schemeClr val="lt1"/>
              </a:buClr>
              <a:buSzPts val="1200"/>
              <a:buChar char="○"/>
              <a:defRPr sz="1200">
                <a:solidFill>
                  <a:schemeClr val="lt1"/>
                </a:solidFill>
              </a:defRPr>
            </a:lvl2pPr>
            <a:lvl3pPr marL="1371600" lvl="2" indent="-304800" rtl="0">
              <a:spcBef>
                <a:spcPts val="0"/>
              </a:spcBef>
              <a:spcAft>
                <a:spcPts val="0"/>
              </a:spcAft>
              <a:buClr>
                <a:schemeClr val="lt1"/>
              </a:buClr>
              <a:buSzPts val="1200"/>
              <a:buChar char="■"/>
              <a:defRPr sz="1200">
                <a:solidFill>
                  <a:schemeClr val="lt1"/>
                </a:solidFill>
              </a:defRPr>
            </a:lvl3pPr>
            <a:lvl4pPr marL="1828800" lvl="3" indent="-304800" rtl="0">
              <a:spcBef>
                <a:spcPts val="0"/>
              </a:spcBef>
              <a:spcAft>
                <a:spcPts val="0"/>
              </a:spcAft>
              <a:buClr>
                <a:schemeClr val="lt1"/>
              </a:buClr>
              <a:buSzPts val="1200"/>
              <a:buChar char="●"/>
              <a:defRPr sz="1200">
                <a:solidFill>
                  <a:schemeClr val="lt1"/>
                </a:solidFill>
              </a:defRPr>
            </a:lvl4pPr>
            <a:lvl5pPr marL="2286000" lvl="4" indent="-304800" rtl="0">
              <a:spcBef>
                <a:spcPts val="0"/>
              </a:spcBef>
              <a:spcAft>
                <a:spcPts val="0"/>
              </a:spcAft>
              <a:buClr>
                <a:schemeClr val="lt1"/>
              </a:buClr>
              <a:buSzPts val="1200"/>
              <a:buChar char="○"/>
              <a:defRPr sz="1200">
                <a:solidFill>
                  <a:schemeClr val="lt1"/>
                </a:solidFill>
              </a:defRPr>
            </a:lvl5pPr>
            <a:lvl6pPr marL="2743200" lvl="5" indent="-304800" rtl="0">
              <a:spcBef>
                <a:spcPts val="0"/>
              </a:spcBef>
              <a:spcAft>
                <a:spcPts val="0"/>
              </a:spcAft>
              <a:buClr>
                <a:schemeClr val="lt1"/>
              </a:buClr>
              <a:buSzPts val="1200"/>
              <a:buChar char="■"/>
              <a:defRPr sz="1200">
                <a:solidFill>
                  <a:schemeClr val="lt1"/>
                </a:solidFill>
              </a:defRPr>
            </a:lvl6pPr>
            <a:lvl7pPr marL="3200400" lvl="6" indent="-304800" rtl="0">
              <a:spcBef>
                <a:spcPts val="0"/>
              </a:spcBef>
              <a:spcAft>
                <a:spcPts val="0"/>
              </a:spcAft>
              <a:buClr>
                <a:schemeClr val="lt1"/>
              </a:buClr>
              <a:buSzPts val="1200"/>
              <a:buChar char="●"/>
              <a:defRPr sz="1200">
                <a:solidFill>
                  <a:schemeClr val="lt1"/>
                </a:solidFill>
              </a:defRPr>
            </a:lvl7pPr>
            <a:lvl8pPr marL="3657600" lvl="7" indent="-304800" rtl="0">
              <a:spcBef>
                <a:spcPts val="0"/>
              </a:spcBef>
              <a:spcAft>
                <a:spcPts val="0"/>
              </a:spcAft>
              <a:buClr>
                <a:schemeClr val="lt1"/>
              </a:buClr>
              <a:buSzPts val="1200"/>
              <a:buChar char="○"/>
              <a:defRPr sz="1200">
                <a:solidFill>
                  <a:schemeClr val="lt1"/>
                </a:solidFill>
              </a:defRPr>
            </a:lvl8pPr>
            <a:lvl9pPr marL="4114800" lvl="8" indent="-304800" rtl="0">
              <a:spcBef>
                <a:spcPts val="0"/>
              </a:spcBef>
              <a:spcAft>
                <a:spcPts val="0"/>
              </a:spcAft>
              <a:buClr>
                <a:schemeClr val="lt1"/>
              </a:buClr>
              <a:buSzPts val="1200"/>
              <a:buChar char="■"/>
              <a:defRPr sz="1200">
                <a:solidFill>
                  <a:schemeClr val="lt1"/>
                </a:solidFill>
              </a:defRPr>
            </a:lvl9pPr>
          </a:lstStyle>
          <a:p>
            <a:endParaRPr/>
          </a:p>
        </p:txBody>
      </p:sp>
      <p:sp>
        <p:nvSpPr>
          <p:cNvPr id="36" name="Google Shape;36;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rgbClr val="202B3D"/>
        </a:solidFill>
        <a:effectLst/>
      </p:bgPr>
    </p:bg>
    <p:spTree>
      <p:nvGrpSpPr>
        <p:cNvPr id="1" name="Shape 37"/>
        <p:cNvGrpSpPr/>
        <p:nvPr/>
      </p:nvGrpSpPr>
      <p:grpSpPr>
        <a:xfrm>
          <a:off x="0" y="0"/>
          <a:ext cx="0" cy="0"/>
          <a:chOff x="0" y="0"/>
          <a:chExt cx="0" cy="0"/>
        </a:xfrm>
      </p:grpSpPr>
      <p:sp>
        <p:nvSpPr>
          <p:cNvPr id="38" name="Google Shape;38;p8"/>
          <p:cNvSpPr txBox="1">
            <a:spLocks noGrp="1"/>
          </p:cNvSpPr>
          <p:nvPr>
            <p:ph type="title"/>
          </p:nvPr>
        </p:nvSpPr>
        <p:spPr>
          <a:xfrm>
            <a:off x="311700" y="445025"/>
            <a:ext cx="8520600" cy="7506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b="1"/>
            </a:lvl1pPr>
            <a:lvl2pPr lvl="1" rtl="0">
              <a:spcBef>
                <a:spcPts val="0"/>
              </a:spcBef>
              <a:spcAft>
                <a:spcPts val="0"/>
              </a:spcAft>
              <a:buSzPts val="2800"/>
              <a:buNone/>
              <a:defRPr b="1"/>
            </a:lvl2pPr>
            <a:lvl3pPr lvl="2" rtl="0">
              <a:spcBef>
                <a:spcPts val="0"/>
              </a:spcBef>
              <a:spcAft>
                <a:spcPts val="0"/>
              </a:spcAft>
              <a:buSzPts val="2800"/>
              <a:buNone/>
              <a:defRPr b="1"/>
            </a:lvl3pPr>
            <a:lvl4pPr lvl="3" rtl="0">
              <a:spcBef>
                <a:spcPts val="0"/>
              </a:spcBef>
              <a:spcAft>
                <a:spcPts val="0"/>
              </a:spcAft>
              <a:buSzPts val="2800"/>
              <a:buNone/>
              <a:defRPr b="1"/>
            </a:lvl4pPr>
            <a:lvl5pPr lvl="4" rtl="0">
              <a:spcBef>
                <a:spcPts val="0"/>
              </a:spcBef>
              <a:spcAft>
                <a:spcPts val="0"/>
              </a:spcAft>
              <a:buSzPts val="2800"/>
              <a:buNone/>
              <a:defRPr b="1"/>
            </a:lvl5pPr>
            <a:lvl6pPr lvl="5" rtl="0">
              <a:spcBef>
                <a:spcPts val="0"/>
              </a:spcBef>
              <a:spcAft>
                <a:spcPts val="0"/>
              </a:spcAft>
              <a:buSzPts val="2800"/>
              <a:buNone/>
              <a:defRPr b="1"/>
            </a:lvl6pPr>
            <a:lvl7pPr lvl="6" rtl="0">
              <a:spcBef>
                <a:spcPts val="0"/>
              </a:spcBef>
              <a:spcAft>
                <a:spcPts val="0"/>
              </a:spcAft>
              <a:buSzPts val="2800"/>
              <a:buNone/>
              <a:defRPr b="1"/>
            </a:lvl7pPr>
            <a:lvl8pPr lvl="7" rtl="0">
              <a:spcBef>
                <a:spcPts val="0"/>
              </a:spcBef>
              <a:spcAft>
                <a:spcPts val="0"/>
              </a:spcAft>
              <a:buSzPts val="2800"/>
              <a:buNone/>
              <a:defRPr b="1"/>
            </a:lvl8pPr>
            <a:lvl9pPr lvl="8" rtl="0">
              <a:spcBef>
                <a:spcPts val="0"/>
              </a:spcBef>
              <a:spcAft>
                <a:spcPts val="0"/>
              </a:spcAft>
              <a:buSzPts val="2800"/>
              <a:buNone/>
              <a:defRPr b="1"/>
            </a:lvl9pPr>
          </a:lstStyle>
          <a:p>
            <a:endParaRPr/>
          </a:p>
        </p:txBody>
      </p:sp>
      <p:sp>
        <p:nvSpPr>
          <p:cNvPr id="39" name="Google Shape;39;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solidFill>
          <a:srgbClr val="202B3D"/>
        </a:solidFill>
        <a:effectLst/>
      </p:bgPr>
    </p:bg>
    <p:spTree>
      <p:nvGrpSpPr>
        <p:cNvPr id="1" name="Shape 40"/>
        <p:cNvGrpSpPr/>
        <p:nvPr/>
      </p:nvGrpSpPr>
      <p:grpSpPr>
        <a:xfrm>
          <a:off x="0" y="0"/>
          <a:ext cx="0" cy="0"/>
          <a:chOff x="0" y="0"/>
          <a:chExt cx="0" cy="0"/>
        </a:xfrm>
      </p:grpSpPr>
      <p:sp>
        <p:nvSpPr>
          <p:cNvPr id="41" name="Google Shape;41;p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42" name="Google Shape;42;p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rtl="0">
              <a:spcBef>
                <a:spcPts val="0"/>
              </a:spcBef>
              <a:spcAft>
                <a:spcPts val="0"/>
              </a:spcAft>
              <a:buSzPts val="1200"/>
              <a:buChar char="●"/>
              <a:defRPr sz="12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43" name="Google Shape;43;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rgbClr val="202B3D"/>
        </a:solidFill>
        <a:effectLst/>
      </p:bgPr>
    </p:bg>
    <p:spTree>
      <p:nvGrpSpPr>
        <p:cNvPr id="1" name="Shape 44"/>
        <p:cNvGrpSpPr/>
        <p:nvPr/>
      </p:nvGrpSpPr>
      <p:grpSpPr>
        <a:xfrm>
          <a:off x="0" y="0"/>
          <a:ext cx="0" cy="0"/>
          <a:chOff x="0" y="0"/>
          <a:chExt cx="0" cy="0"/>
        </a:xfrm>
      </p:grpSpPr>
      <p:sp>
        <p:nvSpPr>
          <p:cNvPr id="45" name="Google Shape;45;p1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46" name="Google Shape;46;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202B3D"/>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rtl="0">
              <a:spcBef>
                <a:spcPts val="0"/>
              </a:spcBef>
              <a:spcAft>
                <a:spcPts val="0"/>
              </a:spcAft>
              <a:buClr>
                <a:schemeClr val="lt1"/>
              </a:buClr>
              <a:buSzPts val="2800"/>
              <a:buFont typeface="Playfair Display"/>
              <a:buNone/>
              <a:defRPr sz="2800">
                <a:solidFill>
                  <a:schemeClr val="lt1"/>
                </a:solidFill>
                <a:latin typeface="Playfair Display"/>
                <a:ea typeface="Playfair Display"/>
                <a:cs typeface="Playfair Display"/>
                <a:sym typeface="Playfair Display"/>
              </a:defRPr>
            </a:lvl1pPr>
            <a:lvl2pPr lvl="1" rtl="0">
              <a:spcBef>
                <a:spcPts val="0"/>
              </a:spcBef>
              <a:spcAft>
                <a:spcPts val="0"/>
              </a:spcAft>
              <a:buClr>
                <a:schemeClr val="lt1"/>
              </a:buClr>
              <a:buSzPts val="2800"/>
              <a:buNone/>
              <a:defRPr sz="2800">
                <a:solidFill>
                  <a:schemeClr val="lt1"/>
                </a:solidFill>
              </a:defRPr>
            </a:lvl2pPr>
            <a:lvl3pPr lvl="2" rtl="0">
              <a:spcBef>
                <a:spcPts val="0"/>
              </a:spcBef>
              <a:spcAft>
                <a:spcPts val="0"/>
              </a:spcAft>
              <a:buClr>
                <a:schemeClr val="lt1"/>
              </a:buClr>
              <a:buSzPts val="2800"/>
              <a:buNone/>
              <a:defRPr sz="2800">
                <a:solidFill>
                  <a:schemeClr val="lt1"/>
                </a:solidFill>
              </a:defRPr>
            </a:lvl3pPr>
            <a:lvl4pPr lvl="3" rtl="0">
              <a:spcBef>
                <a:spcPts val="0"/>
              </a:spcBef>
              <a:spcAft>
                <a:spcPts val="0"/>
              </a:spcAft>
              <a:buClr>
                <a:schemeClr val="lt1"/>
              </a:buClr>
              <a:buSzPts val="2800"/>
              <a:buNone/>
              <a:defRPr sz="2800">
                <a:solidFill>
                  <a:schemeClr val="lt1"/>
                </a:solidFill>
              </a:defRPr>
            </a:lvl4pPr>
            <a:lvl5pPr lvl="4" rtl="0">
              <a:spcBef>
                <a:spcPts val="0"/>
              </a:spcBef>
              <a:spcAft>
                <a:spcPts val="0"/>
              </a:spcAft>
              <a:buClr>
                <a:schemeClr val="lt1"/>
              </a:buClr>
              <a:buSzPts val="2800"/>
              <a:buNone/>
              <a:defRPr sz="2800">
                <a:solidFill>
                  <a:schemeClr val="lt1"/>
                </a:solidFill>
              </a:defRPr>
            </a:lvl5pPr>
            <a:lvl6pPr lvl="5" rtl="0">
              <a:spcBef>
                <a:spcPts val="0"/>
              </a:spcBef>
              <a:spcAft>
                <a:spcPts val="0"/>
              </a:spcAft>
              <a:buClr>
                <a:schemeClr val="lt1"/>
              </a:buClr>
              <a:buSzPts val="2800"/>
              <a:buNone/>
              <a:defRPr sz="2800">
                <a:solidFill>
                  <a:schemeClr val="lt1"/>
                </a:solidFill>
              </a:defRPr>
            </a:lvl6pPr>
            <a:lvl7pPr lvl="6" rtl="0">
              <a:spcBef>
                <a:spcPts val="0"/>
              </a:spcBef>
              <a:spcAft>
                <a:spcPts val="0"/>
              </a:spcAft>
              <a:buClr>
                <a:schemeClr val="lt1"/>
              </a:buClr>
              <a:buSzPts val="2800"/>
              <a:buNone/>
              <a:defRPr sz="2800">
                <a:solidFill>
                  <a:schemeClr val="lt1"/>
                </a:solidFill>
              </a:defRPr>
            </a:lvl7pPr>
            <a:lvl8pPr lvl="7" rtl="0">
              <a:spcBef>
                <a:spcPts val="0"/>
              </a:spcBef>
              <a:spcAft>
                <a:spcPts val="0"/>
              </a:spcAft>
              <a:buClr>
                <a:schemeClr val="lt1"/>
              </a:buClr>
              <a:buSzPts val="2800"/>
              <a:buNone/>
              <a:defRPr sz="2800">
                <a:solidFill>
                  <a:schemeClr val="lt1"/>
                </a:solidFill>
              </a:defRPr>
            </a:lvl8pPr>
            <a:lvl9pPr lvl="8" rtl="0">
              <a:spcBef>
                <a:spcPts val="0"/>
              </a:spcBef>
              <a:spcAft>
                <a:spcPts val="0"/>
              </a:spcAft>
              <a:buClr>
                <a:schemeClr val="lt1"/>
              </a:buClr>
              <a:buSzPts val="2800"/>
              <a:buNone/>
              <a:defRPr sz="2800">
                <a:solidFill>
                  <a:schemeClr val="lt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chemeClr val="lt1"/>
              </a:buClr>
              <a:buSzPts val="1800"/>
              <a:buFont typeface="PT Sans"/>
              <a:buChar char="●"/>
              <a:defRPr sz="1800">
                <a:solidFill>
                  <a:schemeClr val="lt1"/>
                </a:solidFill>
                <a:latin typeface="PT Sans"/>
                <a:ea typeface="PT Sans"/>
                <a:cs typeface="PT Sans"/>
                <a:sym typeface="PT Sans"/>
              </a:defRPr>
            </a:lvl1pPr>
            <a:lvl2pPr marL="914400" lvl="1" indent="-317500" rtl="0">
              <a:lnSpc>
                <a:spcPct val="115000"/>
              </a:lnSpc>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2pPr>
            <a:lvl3pPr marL="1371600" lvl="2" indent="-317500" rtl="0">
              <a:lnSpc>
                <a:spcPct val="115000"/>
              </a:lnSpc>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3pPr>
            <a:lvl4pPr marL="1828800" lvl="3" indent="-317500" rtl="0">
              <a:lnSpc>
                <a:spcPct val="115000"/>
              </a:lnSpc>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4pPr>
            <a:lvl5pPr marL="2286000" lvl="4" indent="-317500" rtl="0">
              <a:lnSpc>
                <a:spcPct val="115000"/>
              </a:lnSpc>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5pPr>
            <a:lvl6pPr marL="2743200" lvl="5" indent="-317500" rtl="0">
              <a:lnSpc>
                <a:spcPct val="115000"/>
              </a:lnSpc>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6pPr>
            <a:lvl7pPr marL="3200400" lvl="6" indent="-317500" rtl="0">
              <a:lnSpc>
                <a:spcPct val="115000"/>
              </a:lnSpc>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7pPr>
            <a:lvl8pPr marL="3657600" lvl="7" indent="-317500" rtl="0">
              <a:lnSpc>
                <a:spcPct val="115000"/>
              </a:lnSpc>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8pPr>
            <a:lvl9pPr marL="4114800" lvl="8" indent="-317500" rtl="0">
              <a:lnSpc>
                <a:spcPct val="115000"/>
              </a:lnSpc>
              <a:spcBef>
                <a:spcPts val="0"/>
              </a:spcBef>
              <a:spcAft>
                <a:spcPts val="0"/>
              </a:spcAft>
              <a:buClr>
                <a:schemeClr val="lt1"/>
              </a:buClr>
              <a:buSzPts val="1400"/>
              <a:buFont typeface="PT Sans"/>
              <a:buChar char="■"/>
              <a:defRPr>
                <a:solidFill>
                  <a:schemeClr val="lt1"/>
                </a:solidFill>
                <a:latin typeface="PT Sans"/>
                <a:ea typeface="PT Sans"/>
                <a:cs typeface="PT Sans"/>
                <a:sym typeface="PT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rtl="0">
              <a:buNone/>
              <a:defRPr sz="1000">
                <a:solidFill>
                  <a:schemeClr val="lt1"/>
                </a:solidFill>
              </a:defRPr>
            </a:lvl1pPr>
            <a:lvl2pPr lvl="1" algn="r" rtl="0">
              <a:buNone/>
              <a:defRPr sz="1000">
                <a:solidFill>
                  <a:schemeClr val="lt1"/>
                </a:solidFill>
              </a:defRPr>
            </a:lvl2pPr>
            <a:lvl3pPr lvl="2" algn="r" rtl="0">
              <a:buNone/>
              <a:defRPr sz="1000">
                <a:solidFill>
                  <a:schemeClr val="lt1"/>
                </a:solidFill>
              </a:defRPr>
            </a:lvl3pPr>
            <a:lvl4pPr lvl="3" algn="r" rtl="0">
              <a:buNone/>
              <a:defRPr sz="1000">
                <a:solidFill>
                  <a:schemeClr val="lt1"/>
                </a:solidFill>
              </a:defRPr>
            </a:lvl4pPr>
            <a:lvl5pPr lvl="4" algn="r" rtl="0">
              <a:buNone/>
              <a:defRPr sz="1000">
                <a:solidFill>
                  <a:schemeClr val="lt1"/>
                </a:solidFill>
              </a:defRPr>
            </a:lvl5pPr>
            <a:lvl6pPr lvl="5" algn="r" rtl="0">
              <a:buNone/>
              <a:defRPr sz="1000">
                <a:solidFill>
                  <a:schemeClr val="lt1"/>
                </a:solidFill>
              </a:defRPr>
            </a:lvl6pPr>
            <a:lvl7pPr lvl="6" algn="r" rtl="0">
              <a:buNone/>
              <a:defRPr sz="1000">
                <a:solidFill>
                  <a:schemeClr val="lt1"/>
                </a:solidFill>
              </a:defRPr>
            </a:lvl7pPr>
            <a:lvl8pPr lvl="7" algn="r" rtl="0">
              <a:buNone/>
              <a:defRPr sz="1000">
                <a:solidFill>
                  <a:schemeClr val="lt1"/>
                </a:solidFill>
              </a:defRPr>
            </a:lvl8pPr>
            <a:lvl9pPr lvl="8" algn="r" rtl="0">
              <a:buNone/>
              <a:defRPr sz="1000">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hyperlink" Target="https://training.iiif.io/iiif-online-workshop/"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iiif.io/community/groups"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7.jpg"/><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02B3D"/>
        </a:solidFill>
        <a:effectLst/>
      </p:bgPr>
    </p:bg>
    <p:spTree>
      <p:nvGrpSpPr>
        <p:cNvPr id="1" name="Shape 86"/>
        <p:cNvGrpSpPr/>
        <p:nvPr/>
      </p:nvGrpSpPr>
      <p:grpSpPr>
        <a:xfrm>
          <a:off x="0" y="0"/>
          <a:ext cx="0" cy="0"/>
          <a:chOff x="0" y="0"/>
          <a:chExt cx="0" cy="0"/>
        </a:xfrm>
      </p:grpSpPr>
      <p:sp>
        <p:nvSpPr>
          <p:cNvPr id="3" name="Title 2">
            <a:extLst>
              <a:ext uri="{FF2B5EF4-FFF2-40B4-BE49-F238E27FC236}">
                <a16:creationId xmlns:a16="http://schemas.microsoft.com/office/drawing/2014/main" id="{B0B24293-06E2-68BD-8025-B178169AE606}"/>
              </a:ext>
            </a:extLst>
          </p:cNvPr>
          <p:cNvSpPr>
            <a:spLocks noGrp="1"/>
          </p:cNvSpPr>
          <p:nvPr>
            <p:ph type="ctrTitle"/>
          </p:nvPr>
        </p:nvSpPr>
        <p:spPr/>
        <p:txBody>
          <a:bodyPr>
            <a:noAutofit/>
          </a:bodyPr>
          <a:lstStyle/>
          <a:p>
            <a:r>
              <a:rPr lang="en-US" sz="4000" dirty="0"/>
              <a:t>A Hands-On Introduction to Using IIIF resources</a:t>
            </a:r>
          </a:p>
        </p:txBody>
      </p:sp>
      <p:sp>
        <p:nvSpPr>
          <p:cNvPr id="5" name="Google Shape;91;p20">
            <a:extLst>
              <a:ext uri="{FF2B5EF4-FFF2-40B4-BE49-F238E27FC236}">
                <a16:creationId xmlns:a16="http://schemas.microsoft.com/office/drawing/2014/main" id="{54DD3B82-DBC4-2DD6-9B65-F6D0693005B4}"/>
              </a:ext>
            </a:extLst>
          </p:cNvPr>
          <p:cNvSpPr txBox="1">
            <a:spLocks noGrp="1"/>
          </p:cNvSpPr>
          <p:nvPr>
            <p:ph type="subTitle" idx="1"/>
          </p:nvPr>
        </p:nvSpPr>
        <p:spPr>
          <a:xfrm>
            <a:off x="3170850" y="3841575"/>
            <a:ext cx="3006000" cy="1193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1500" dirty="0"/>
              <a:t>Martin R. Kalfatovic</a:t>
            </a:r>
            <a:endParaRPr sz="1500" dirty="0"/>
          </a:p>
          <a:p>
            <a:pPr marL="0" lvl="0" indent="0" algn="r" rtl="0">
              <a:spcBef>
                <a:spcPts val="0"/>
              </a:spcBef>
              <a:spcAft>
                <a:spcPts val="0"/>
              </a:spcAft>
              <a:buNone/>
            </a:pPr>
            <a:r>
              <a:rPr lang="en" sz="1500" dirty="0"/>
              <a:t>IIIF Consortium</a:t>
            </a:r>
            <a:endParaRPr sz="1500" dirty="0"/>
          </a:p>
          <a:p>
            <a:pPr marL="0" lvl="0" indent="0" algn="r" rtl="0">
              <a:spcBef>
                <a:spcPts val="0"/>
              </a:spcBef>
              <a:spcAft>
                <a:spcPts val="0"/>
              </a:spcAft>
              <a:buNone/>
            </a:pPr>
            <a:r>
              <a:rPr lang="en" sz="1500" dirty="0"/>
              <a:t>orcid.org/0000-0002-4563-4627</a:t>
            </a:r>
            <a:endParaRPr sz="1500" dirty="0"/>
          </a:p>
        </p:txBody>
      </p:sp>
      <p:sp>
        <p:nvSpPr>
          <p:cNvPr id="6" name="Google Shape;91;p20">
            <a:extLst>
              <a:ext uri="{FF2B5EF4-FFF2-40B4-BE49-F238E27FC236}">
                <a16:creationId xmlns:a16="http://schemas.microsoft.com/office/drawing/2014/main" id="{50A8088F-84A0-DEAB-B0B0-C6E6BA73620B}"/>
              </a:ext>
            </a:extLst>
          </p:cNvPr>
          <p:cNvSpPr txBox="1">
            <a:spLocks/>
          </p:cNvSpPr>
          <p:nvPr/>
        </p:nvSpPr>
        <p:spPr>
          <a:xfrm>
            <a:off x="238964" y="3841575"/>
            <a:ext cx="3006000" cy="1193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lt1"/>
              </a:buClr>
              <a:buSzPts val="2000"/>
              <a:buFont typeface="PT Sans"/>
              <a:buNone/>
              <a:defRPr sz="2000" b="0" i="0" u="none" strike="noStrike" cap="none">
                <a:solidFill>
                  <a:schemeClr val="lt1"/>
                </a:solidFill>
                <a:highlight>
                  <a:schemeClr val="dk1"/>
                </a:highlight>
                <a:latin typeface="PT Sans"/>
                <a:ea typeface="PT Sans"/>
                <a:cs typeface="PT Sans"/>
                <a:sym typeface="PT Sans"/>
              </a:defRPr>
            </a:lvl1pPr>
            <a:lvl2pPr marL="914400" marR="0" lvl="1"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2pPr>
            <a:lvl3pPr marL="1371600" marR="0" lvl="2"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3pPr>
            <a:lvl4pPr marL="1828800" marR="0" lvl="3"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4pPr>
            <a:lvl5pPr marL="2286000" marR="0" lvl="4"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5pPr>
            <a:lvl6pPr marL="2743200" marR="0" lvl="5"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6pPr>
            <a:lvl7pPr marL="3200400" marR="0" lvl="6"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7pPr>
            <a:lvl8pPr marL="3657600" marR="0" lvl="7"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8pPr>
            <a:lvl9pPr marL="4114800" marR="0" lvl="8"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9pPr>
          </a:lstStyle>
          <a:p>
            <a:pPr marL="0" indent="0" algn="l"/>
            <a:r>
              <a:rPr lang="en-US" sz="1500" dirty="0"/>
              <a:t>Solving the IIIF-puzzle - Images in Dialogue Helsinki Showcase</a:t>
            </a:r>
          </a:p>
          <a:p>
            <a:pPr marL="0" indent="0" algn="l"/>
            <a:r>
              <a:rPr lang="fi-FI" sz="1500" dirty="0"/>
              <a:t>Helsinki, Suomi</a:t>
            </a:r>
            <a:br>
              <a:rPr lang="fi-FI" sz="1500" dirty="0"/>
            </a:br>
            <a:r>
              <a:rPr lang="fi-FI" sz="1500" dirty="0"/>
              <a:t>27 May 2026</a:t>
            </a:r>
          </a:p>
          <a:p>
            <a:pPr marL="0" indent="0" algn="l"/>
            <a:endParaRPr lang="en-US" sz="1500" dirty="0"/>
          </a:p>
        </p:txBody>
      </p:sp>
      <p:pic>
        <p:nvPicPr>
          <p:cNvPr id="18" name="Google Shape;18;p3"/>
          <p:cNvPicPr preferRelativeResize="0"/>
          <p:nvPr/>
        </p:nvPicPr>
        <p:blipFill>
          <a:blip r:embed="rId3">
            <a:alphaModFix/>
          </a:blip>
          <a:stretch>
            <a:fillRect/>
          </a:stretch>
        </p:blipFill>
        <p:spPr>
          <a:xfrm>
            <a:off x="2649137" y="474275"/>
            <a:ext cx="1133775" cy="10075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89" name="Google Shape;289;p46"/>
          <p:cNvPicPr preferRelativeResize="0"/>
          <p:nvPr/>
        </p:nvPicPr>
        <p:blipFill>
          <a:blip r:embed="rId3">
            <a:alphaModFix/>
          </a:blip>
          <a:stretch>
            <a:fillRect/>
          </a:stretch>
        </p:blipFill>
        <p:spPr>
          <a:xfrm>
            <a:off x="0" y="0"/>
            <a:ext cx="9144000" cy="5143500"/>
          </a:xfrm>
          <a:prstGeom prst="rect">
            <a:avLst/>
          </a:prstGeom>
          <a:noFill/>
          <a:ln>
            <a:noFill/>
          </a:ln>
        </p:spPr>
      </p:pic>
      <p:sp>
        <p:nvSpPr>
          <p:cNvPr id="290" name="Google Shape;290;p46"/>
          <p:cNvSpPr txBox="1"/>
          <p:nvPr/>
        </p:nvSpPr>
        <p:spPr>
          <a:xfrm>
            <a:off x="2833875" y="375925"/>
            <a:ext cx="3000000" cy="585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en" sz="2600" dirty="0">
                <a:solidFill>
                  <a:schemeClr val="lt1"/>
                </a:solidFill>
                <a:latin typeface="Playfair Display SemiBold"/>
                <a:ea typeface="Playfair Display SemiBold"/>
                <a:cs typeface="Playfair Display SemiBold"/>
                <a:sym typeface="Playfair Display SemiBold"/>
              </a:rPr>
              <a:t>Tips &amp; Tricks</a:t>
            </a:r>
            <a:endParaRPr sz="2600" dirty="0">
              <a:latin typeface="Playfair Display SemiBold"/>
              <a:ea typeface="Playfair Display SemiBold"/>
              <a:cs typeface="Playfair Display SemiBold"/>
              <a:sym typeface="Playfair Display SemiBold"/>
            </a:endParaRPr>
          </a:p>
        </p:txBody>
      </p:sp>
      <p:sp>
        <p:nvSpPr>
          <p:cNvPr id="291" name="Google Shape;291;p46"/>
          <p:cNvSpPr txBox="1"/>
          <p:nvPr/>
        </p:nvSpPr>
        <p:spPr>
          <a:xfrm>
            <a:off x="2833875" y="1239025"/>
            <a:ext cx="5553600" cy="346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dirty="0">
                <a:solidFill>
                  <a:schemeClr val="lt1"/>
                </a:solidFill>
                <a:latin typeface="PT Sans"/>
                <a:ea typeface="PT Sans"/>
                <a:cs typeface="PT Sans"/>
                <a:sym typeface="PT Sans"/>
              </a:rPr>
              <a:t>DetektIIIF  - </a:t>
            </a:r>
            <a:r>
              <a:rPr lang="en" sz="2100" dirty="0">
                <a:solidFill>
                  <a:schemeClr val="lt1"/>
                </a:solidFill>
                <a:latin typeface="PT Sans"/>
                <a:ea typeface="PT Sans"/>
                <a:cs typeface="PT Sans"/>
                <a:sym typeface="PT Sans"/>
              </a:rPr>
              <a:t>browser extension to detect manifests/images on webpages</a:t>
            </a:r>
            <a:endParaRPr sz="2100" dirty="0">
              <a:solidFill>
                <a:schemeClr val="lt1"/>
              </a:solidFill>
              <a:latin typeface="PT Sans"/>
              <a:ea typeface="PT Sans"/>
              <a:cs typeface="PT Sans"/>
              <a:sym typeface="PT Sans"/>
            </a:endParaRPr>
          </a:p>
          <a:p>
            <a:pPr marL="0" lvl="0" indent="0" algn="l" rtl="0">
              <a:spcBef>
                <a:spcPts val="0"/>
              </a:spcBef>
              <a:spcAft>
                <a:spcPts val="0"/>
              </a:spcAft>
              <a:buNone/>
            </a:pPr>
            <a:endParaRPr sz="2100" dirty="0">
              <a:solidFill>
                <a:schemeClr val="lt1"/>
              </a:solidFill>
              <a:latin typeface="PT Sans"/>
              <a:ea typeface="PT Sans"/>
              <a:cs typeface="PT Sans"/>
              <a:sym typeface="PT Sans"/>
            </a:endParaRPr>
          </a:p>
          <a:p>
            <a:pPr marL="0" lvl="0" indent="0" algn="l" rtl="0">
              <a:spcBef>
                <a:spcPts val="0"/>
              </a:spcBef>
              <a:spcAft>
                <a:spcPts val="0"/>
              </a:spcAft>
              <a:buNone/>
            </a:pPr>
            <a:r>
              <a:rPr lang="en" sz="2100" b="1" dirty="0">
                <a:solidFill>
                  <a:schemeClr val="lt1"/>
                </a:solidFill>
                <a:latin typeface="PT Sans"/>
                <a:ea typeface="PT Sans"/>
                <a:cs typeface="PT Sans"/>
                <a:sym typeface="PT Sans"/>
              </a:rPr>
              <a:t>Awesome IIIF - </a:t>
            </a:r>
            <a:r>
              <a:rPr lang="en" sz="2100" dirty="0">
                <a:solidFill>
                  <a:schemeClr val="lt1"/>
                </a:solidFill>
                <a:latin typeface="PT Sans"/>
                <a:ea typeface="PT Sans"/>
                <a:cs typeface="PT Sans"/>
                <a:sym typeface="PT Sans"/>
              </a:rPr>
              <a:t>list of implementations, tools, presentations </a:t>
            </a:r>
            <a:endParaRPr sz="2100" dirty="0">
              <a:solidFill>
                <a:schemeClr val="lt1"/>
              </a:solidFill>
              <a:latin typeface="PT Sans"/>
              <a:ea typeface="PT Sans"/>
              <a:cs typeface="PT Sans"/>
              <a:sym typeface="PT Sans"/>
            </a:endParaRPr>
          </a:p>
          <a:p>
            <a:pPr marL="0" lvl="0" indent="0" algn="l" rtl="0">
              <a:spcBef>
                <a:spcPts val="0"/>
              </a:spcBef>
              <a:spcAft>
                <a:spcPts val="0"/>
              </a:spcAft>
              <a:buNone/>
            </a:pPr>
            <a:endParaRPr sz="2100" dirty="0">
              <a:solidFill>
                <a:schemeClr val="lt1"/>
              </a:solidFill>
              <a:latin typeface="PT Sans"/>
              <a:ea typeface="PT Sans"/>
              <a:cs typeface="PT Sans"/>
              <a:sym typeface="PT Sans"/>
            </a:endParaRPr>
          </a:p>
          <a:p>
            <a:pPr marL="0" lvl="0" indent="0" algn="l" rtl="0">
              <a:spcBef>
                <a:spcPts val="0"/>
              </a:spcBef>
              <a:spcAft>
                <a:spcPts val="0"/>
              </a:spcAft>
              <a:buNone/>
            </a:pPr>
            <a:r>
              <a:rPr lang="en" sz="2100" b="1" dirty="0">
                <a:solidFill>
                  <a:schemeClr val="lt1"/>
                </a:solidFill>
                <a:latin typeface="PT Sans"/>
                <a:ea typeface="PT Sans"/>
                <a:cs typeface="PT Sans"/>
                <a:sym typeface="PT Sans"/>
              </a:rPr>
              <a:t>Guides</a:t>
            </a:r>
            <a:r>
              <a:rPr lang="en" sz="2100" dirty="0">
                <a:solidFill>
                  <a:schemeClr val="lt1"/>
                </a:solidFill>
                <a:latin typeface="PT Sans"/>
                <a:ea typeface="PT Sans"/>
                <a:cs typeface="PT Sans"/>
                <a:sym typeface="PT Sans"/>
              </a:rPr>
              <a:t> - Training resources for advanced topics</a:t>
            </a:r>
            <a:endParaRPr sz="2100" dirty="0">
              <a:solidFill>
                <a:schemeClr val="lt1"/>
              </a:solidFill>
              <a:latin typeface="PT Sans"/>
              <a:ea typeface="PT Sans"/>
              <a:cs typeface="PT Sans"/>
              <a:sym typeface="PT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7"/>
          <p:cNvSpPr txBox="1">
            <a:spLocks noGrp="1"/>
          </p:cNvSpPr>
          <p:nvPr>
            <p:ph type="title"/>
          </p:nvPr>
        </p:nvSpPr>
        <p:spPr>
          <a:xfrm>
            <a:off x="311700" y="445025"/>
            <a:ext cx="8520600" cy="707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dirty="0"/>
              <a:t>Looking for more?</a:t>
            </a:r>
            <a:endParaRPr dirty="0"/>
          </a:p>
        </p:txBody>
      </p:sp>
      <p:sp>
        <p:nvSpPr>
          <p:cNvPr id="297" name="Google Shape;297;p4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400" b="1"/>
              <a:t>IIIF Training</a:t>
            </a:r>
            <a:endParaRPr sz="2400" b="1"/>
          </a:p>
          <a:p>
            <a:pPr marL="0" lvl="0" indent="0" algn="l" rtl="0">
              <a:spcBef>
                <a:spcPts val="1200"/>
              </a:spcBef>
              <a:spcAft>
                <a:spcPts val="0"/>
              </a:spcAft>
              <a:buNone/>
            </a:pPr>
            <a:r>
              <a:rPr lang="en" sz="2400" u="sng">
                <a:solidFill>
                  <a:schemeClr val="hlink"/>
                </a:solidFill>
                <a:hlinkClick r:id="rId3"/>
              </a:rPr>
              <a:t>https://training.iiif.io/iiif-online-workshop/</a:t>
            </a:r>
            <a:r>
              <a:rPr lang="en" sz="2400"/>
              <a:t> </a:t>
            </a:r>
            <a:endParaRPr sz="2400"/>
          </a:p>
          <a:p>
            <a:pPr marL="0" lvl="0" indent="0" algn="l" rtl="0">
              <a:spcBef>
                <a:spcPts val="1200"/>
              </a:spcBef>
              <a:spcAft>
                <a:spcPts val="0"/>
              </a:spcAft>
              <a:buNone/>
            </a:pPr>
            <a:endParaRPr sz="2400"/>
          </a:p>
          <a:p>
            <a:pPr marL="0" lvl="0" indent="0" algn="l" rtl="0">
              <a:spcBef>
                <a:spcPts val="1200"/>
              </a:spcBef>
              <a:spcAft>
                <a:spcPts val="1200"/>
              </a:spcAft>
              <a:buNone/>
            </a:pPr>
            <a:r>
              <a:rPr lang="en" sz="2400"/>
              <a:t>A five-day training course that can be followed in an organized class setting or independently at one’s own pace</a:t>
            </a: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8"/>
          <p:cNvSpPr txBox="1">
            <a:spLocks noGrp="1"/>
          </p:cNvSpPr>
          <p:nvPr>
            <p:ph type="title"/>
          </p:nvPr>
        </p:nvSpPr>
        <p:spPr>
          <a:xfrm>
            <a:off x="311700" y="445025"/>
            <a:ext cx="8520600" cy="707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dirty="0">
                <a:latin typeface="Playfair Display SemiBold" panose="020B0604020202020204" charset="0"/>
              </a:rPr>
              <a:t>IIIF Community Groups</a:t>
            </a:r>
            <a:endParaRPr dirty="0">
              <a:latin typeface="Playfair Display SemiBold" panose="020B0604020202020204" charset="0"/>
            </a:endParaRPr>
          </a:p>
        </p:txBody>
      </p:sp>
      <p:sp>
        <p:nvSpPr>
          <p:cNvPr id="303" name="Google Shape;303;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sz="2400" dirty="0"/>
              <a:t>3D</a:t>
            </a:r>
            <a:endParaRPr sz="2400" dirty="0"/>
          </a:p>
          <a:p>
            <a:pPr marL="457200" lvl="0" indent="-381000" algn="l" rtl="0">
              <a:spcBef>
                <a:spcPts val="0"/>
              </a:spcBef>
              <a:spcAft>
                <a:spcPts val="0"/>
              </a:spcAft>
              <a:buSzPts val="2400"/>
              <a:buChar char="●"/>
            </a:pPr>
            <a:r>
              <a:rPr lang="en-US" sz="2400" dirty="0"/>
              <a:t>AI4LAM</a:t>
            </a:r>
            <a:endParaRPr sz="2400" dirty="0"/>
          </a:p>
          <a:p>
            <a:pPr marL="457200" lvl="0" indent="-381000" algn="l" rtl="0">
              <a:spcBef>
                <a:spcPts val="0"/>
              </a:spcBef>
              <a:spcAft>
                <a:spcPts val="0"/>
              </a:spcAft>
              <a:buSzPts val="2400"/>
              <a:buChar char="●"/>
            </a:pPr>
            <a:r>
              <a:rPr lang="en" sz="2400" dirty="0"/>
              <a:t>Audio/Visual</a:t>
            </a:r>
            <a:endParaRPr sz="2400" dirty="0"/>
          </a:p>
          <a:p>
            <a:pPr marL="457200" lvl="0" indent="-381000" algn="l" rtl="0">
              <a:spcBef>
                <a:spcPts val="0"/>
              </a:spcBef>
              <a:spcAft>
                <a:spcPts val="0"/>
              </a:spcAft>
              <a:buSzPts val="2400"/>
              <a:buChar char="●"/>
            </a:pPr>
            <a:r>
              <a:rPr lang="en" sz="2400" dirty="0"/>
              <a:t>Maps</a:t>
            </a:r>
            <a:endParaRPr sz="2400" dirty="0"/>
          </a:p>
          <a:p>
            <a:pPr marL="457200" lvl="0" indent="-381000" algn="l" rtl="0">
              <a:spcBef>
                <a:spcPts val="0"/>
              </a:spcBef>
              <a:spcAft>
                <a:spcPts val="0"/>
              </a:spcAft>
              <a:buSzPts val="2400"/>
              <a:buChar char="●"/>
            </a:pPr>
            <a:r>
              <a:rPr lang="en" sz="2400" dirty="0"/>
              <a:t>Museums</a:t>
            </a:r>
            <a:endParaRPr sz="2400" dirty="0"/>
          </a:p>
          <a:p>
            <a:pPr marL="457200" lvl="0" indent="-381000" algn="l" rtl="0">
              <a:spcBef>
                <a:spcPts val="0"/>
              </a:spcBef>
              <a:spcAft>
                <a:spcPts val="0"/>
              </a:spcAft>
              <a:buSzPts val="2400"/>
              <a:buChar char="●"/>
            </a:pPr>
            <a:r>
              <a:rPr lang="en" sz="2400" dirty="0"/>
              <a:t>Training &amp; Ed</a:t>
            </a:r>
            <a:endParaRPr sz="2400" dirty="0"/>
          </a:p>
          <a:p>
            <a:pPr marL="457200" lvl="0" indent="-381000" algn="l" rtl="0">
              <a:spcBef>
                <a:spcPts val="0"/>
              </a:spcBef>
              <a:spcAft>
                <a:spcPts val="0"/>
              </a:spcAft>
              <a:buSzPts val="2400"/>
              <a:buChar char="●"/>
            </a:pPr>
            <a:r>
              <a:rPr lang="en" sz="2400" dirty="0"/>
              <a:t>Outreach</a:t>
            </a:r>
            <a:endParaRPr sz="2400" dirty="0"/>
          </a:p>
        </p:txBody>
      </p:sp>
      <p:sp>
        <p:nvSpPr>
          <p:cNvPr id="304" name="Google Shape;304;p48"/>
          <p:cNvSpPr txBox="1"/>
          <p:nvPr/>
        </p:nvSpPr>
        <p:spPr>
          <a:xfrm>
            <a:off x="311700" y="4568925"/>
            <a:ext cx="4924500" cy="809700"/>
          </a:xfrm>
          <a:prstGeom prst="rect">
            <a:avLst/>
          </a:prstGeom>
          <a:noFill/>
          <a:ln>
            <a:noFill/>
          </a:ln>
        </p:spPr>
        <p:txBody>
          <a:bodyPr spcFirstLastPara="1" wrap="square" lIns="91425" tIns="91425" rIns="91425" bIns="91425" anchor="t" anchorCtr="0">
            <a:normAutofit/>
          </a:bodyPr>
          <a:lstStyle/>
          <a:p>
            <a:pPr marL="0" lvl="0" indent="0" algn="l" rtl="0">
              <a:lnSpc>
                <a:spcPct val="90000"/>
              </a:lnSpc>
              <a:spcBef>
                <a:spcPts val="0"/>
              </a:spcBef>
              <a:spcAft>
                <a:spcPts val="0"/>
              </a:spcAft>
              <a:buNone/>
            </a:pPr>
            <a:r>
              <a:rPr lang="en" sz="2300" u="sng">
                <a:solidFill>
                  <a:schemeClr val="hlink"/>
                </a:solidFill>
                <a:hlinkClick r:id="rId3"/>
              </a:rPr>
              <a:t>http://iiif.io/community/groups</a:t>
            </a:r>
            <a:endParaRPr sz="2300" u="sng">
              <a:solidFill>
                <a:schemeClr val="hlink"/>
              </a:solidFill>
            </a:endParaRPr>
          </a:p>
        </p:txBody>
      </p:sp>
      <p:pic>
        <p:nvPicPr>
          <p:cNvPr id="305" name="Google Shape;305;p48"/>
          <p:cNvPicPr preferRelativeResize="0"/>
          <p:nvPr/>
        </p:nvPicPr>
        <p:blipFill>
          <a:blip r:embed="rId4">
            <a:alphaModFix/>
          </a:blip>
          <a:stretch>
            <a:fillRect/>
          </a:stretch>
        </p:blipFill>
        <p:spPr>
          <a:xfrm>
            <a:off x="4209925" y="1152475"/>
            <a:ext cx="4622370" cy="308197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9"/>
          <p:cNvSpPr txBox="1">
            <a:spLocks noGrp="1"/>
          </p:cNvSpPr>
          <p:nvPr>
            <p:ph type="title"/>
          </p:nvPr>
        </p:nvSpPr>
        <p:spPr>
          <a:xfrm>
            <a:off x="311700" y="445025"/>
            <a:ext cx="8520600" cy="707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endParaRPr/>
          </a:p>
        </p:txBody>
      </p:sp>
      <p:sp>
        <p:nvSpPr>
          <p:cNvPr id="311" name="Google Shape;311;p4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312" name="Google Shape;312;p49"/>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6">
          <a:extLst>
            <a:ext uri="{FF2B5EF4-FFF2-40B4-BE49-F238E27FC236}">
              <a16:creationId xmlns:a16="http://schemas.microsoft.com/office/drawing/2014/main" id="{8499D730-F151-5410-3195-B861CE54A4B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BCF566C-4A62-BF0D-4E52-7EC4381DDE78}"/>
              </a:ext>
            </a:extLst>
          </p:cNvPr>
          <p:cNvSpPr>
            <a:spLocks noGrp="1"/>
          </p:cNvSpPr>
          <p:nvPr>
            <p:ph type="ctrTitle"/>
          </p:nvPr>
        </p:nvSpPr>
        <p:spPr>
          <a:xfrm>
            <a:off x="329603" y="519825"/>
            <a:ext cx="5639100" cy="880350"/>
          </a:xfrm>
        </p:spPr>
        <p:txBody>
          <a:bodyPr>
            <a:noAutofit/>
          </a:bodyPr>
          <a:lstStyle/>
          <a:p>
            <a:r>
              <a:rPr lang="en-US" sz="4000" dirty="0"/>
              <a:t>Kiitos!</a:t>
            </a:r>
          </a:p>
        </p:txBody>
      </p:sp>
      <p:sp>
        <p:nvSpPr>
          <p:cNvPr id="5" name="Google Shape;91;p20">
            <a:extLst>
              <a:ext uri="{FF2B5EF4-FFF2-40B4-BE49-F238E27FC236}">
                <a16:creationId xmlns:a16="http://schemas.microsoft.com/office/drawing/2014/main" id="{2F6C900F-83AD-5CA0-7769-4B64EA8FECFD}"/>
              </a:ext>
            </a:extLst>
          </p:cNvPr>
          <p:cNvSpPr txBox="1">
            <a:spLocks noGrp="1"/>
          </p:cNvSpPr>
          <p:nvPr>
            <p:ph type="subTitle" idx="1"/>
          </p:nvPr>
        </p:nvSpPr>
        <p:spPr>
          <a:xfrm>
            <a:off x="3170850" y="3841575"/>
            <a:ext cx="3006000" cy="1193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1500" dirty="0"/>
              <a:t>Martin R. Kalfatovic</a:t>
            </a:r>
            <a:endParaRPr sz="1500" dirty="0"/>
          </a:p>
          <a:p>
            <a:pPr marL="0" lvl="0" indent="0" algn="r" rtl="0">
              <a:spcBef>
                <a:spcPts val="0"/>
              </a:spcBef>
              <a:spcAft>
                <a:spcPts val="0"/>
              </a:spcAft>
              <a:buNone/>
            </a:pPr>
            <a:r>
              <a:rPr lang="en" sz="1500" dirty="0"/>
              <a:t>IIIF Consortium</a:t>
            </a:r>
            <a:endParaRPr sz="1500" dirty="0"/>
          </a:p>
          <a:p>
            <a:pPr marL="0" lvl="0" indent="0" algn="r" rtl="0">
              <a:spcBef>
                <a:spcPts val="0"/>
              </a:spcBef>
              <a:spcAft>
                <a:spcPts val="0"/>
              </a:spcAft>
              <a:buNone/>
            </a:pPr>
            <a:r>
              <a:rPr lang="en" sz="1500" dirty="0"/>
              <a:t>orcid.org/0000-0002-4563-4627</a:t>
            </a:r>
            <a:endParaRPr sz="1500" dirty="0"/>
          </a:p>
        </p:txBody>
      </p:sp>
      <p:sp>
        <p:nvSpPr>
          <p:cNvPr id="6" name="Google Shape;91;p20">
            <a:extLst>
              <a:ext uri="{FF2B5EF4-FFF2-40B4-BE49-F238E27FC236}">
                <a16:creationId xmlns:a16="http://schemas.microsoft.com/office/drawing/2014/main" id="{A11DD4B0-4C4F-EB87-5C14-2E3D05C459C3}"/>
              </a:ext>
            </a:extLst>
          </p:cNvPr>
          <p:cNvSpPr txBox="1">
            <a:spLocks/>
          </p:cNvSpPr>
          <p:nvPr/>
        </p:nvSpPr>
        <p:spPr>
          <a:xfrm>
            <a:off x="238964" y="3841575"/>
            <a:ext cx="3006000" cy="1193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lt1"/>
              </a:buClr>
              <a:buSzPts val="2000"/>
              <a:buFont typeface="PT Sans"/>
              <a:buNone/>
              <a:defRPr sz="2000" b="0" i="0" u="none" strike="noStrike" cap="none">
                <a:solidFill>
                  <a:schemeClr val="lt1"/>
                </a:solidFill>
                <a:highlight>
                  <a:schemeClr val="dk1"/>
                </a:highlight>
                <a:latin typeface="PT Sans"/>
                <a:ea typeface="PT Sans"/>
                <a:cs typeface="PT Sans"/>
                <a:sym typeface="PT Sans"/>
              </a:defRPr>
            </a:lvl1pPr>
            <a:lvl2pPr marL="914400" marR="0" lvl="1"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2pPr>
            <a:lvl3pPr marL="1371600" marR="0" lvl="2"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3pPr>
            <a:lvl4pPr marL="1828800" marR="0" lvl="3"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4pPr>
            <a:lvl5pPr marL="2286000" marR="0" lvl="4"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5pPr>
            <a:lvl6pPr marL="2743200" marR="0" lvl="5"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6pPr>
            <a:lvl7pPr marL="3200400" marR="0" lvl="6"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7pPr>
            <a:lvl8pPr marL="3657600" marR="0" lvl="7"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8pPr>
            <a:lvl9pPr marL="4114800" marR="0" lvl="8" indent="-317500" algn="ctr" rtl="0">
              <a:lnSpc>
                <a:spcPct val="100000"/>
              </a:lnSpc>
              <a:spcBef>
                <a:spcPts val="0"/>
              </a:spcBef>
              <a:spcAft>
                <a:spcPts val="0"/>
              </a:spcAft>
              <a:buClr>
                <a:schemeClr val="lt1"/>
              </a:buClr>
              <a:buSzPts val="2000"/>
              <a:buFont typeface="PT Sans"/>
              <a:buNone/>
              <a:defRPr sz="2000" b="0" i="0" u="none" strike="noStrike" cap="none">
                <a:solidFill>
                  <a:schemeClr val="lt1"/>
                </a:solidFill>
                <a:latin typeface="PT Sans"/>
                <a:ea typeface="PT Sans"/>
                <a:cs typeface="PT Sans"/>
                <a:sym typeface="PT Sans"/>
              </a:defRPr>
            </a:lvl9pPr>
          </a:lstStyle>
          <a:p>
            <a:pPr marL="0" indent="0" algn="l"/>
            <a:r>
              <a:rPr lang="en-US" sz="1500" dirty="0"/>
              <a:t>Solving the IIIF-puzzle - Images in Dialogue Helsinki Showcase</a:t>
            </a:r>
          </a:p>
          <a:p>
            <a:pPr marL="0" indent="0" algn="l"/>
            <a:r>
              <a:rPr lang="fi-FI" sz="1500" dirty="0"/>
              <a:t>Helsinki, Suomi</a:t>
            </a:r>
            <a:br>
              <a:rPr lang="fi-FI" sz="1500" dirty="0"/>
            </a:br>
            <a:r>
              <a:rPr lang="fi-FI" sz="1500" dirty="0"/>
              <a:t>27 May 2026</a:t>
            </a:r>
          </a:p>
          <a:p>
            <a:pPr marL="0" indent="0" algn="l"/>
            <a:endParaRPr lang="en-US" sz="1500" dirty="0"/>
          </a:p>
        </p:txBody>
      </p:sp>
      <p:pic>
        <p:nvPicPr>
          <p:cNvPr id="4" name="Picture 3">
            <a:extLst>
              <a:ext uri="{FF2B5EF4-FFF2-40B4-BE49-F238E27FC236}">
                <a16:creationId xmlns:a16="http://schemas.microsoft.com/office/drawing/2014/main" id="{C79FD850-5A6B-A71F-DAB1-6ED2C407C0A3}"/>
              </a:ext>
            </a:extLst>
          </p:cNvPr>
          <p:cNvPicPr>
            <a:picLocks noChangeAspect="1"/>
          </p:cNvPicPr>
          <p:nvPr/>
        </p:nvPicPr>
        <p:blipFill>
          <a:blip r:embed="rId3"/>
          <a:stretch>
            <a:fillRect/>
          </a:stretch>
        </p:blipFill>
        <p:spPr>
          <a:xfrm>
            <a:off x="4135687" y="1400175"/>
            <a:ext cx="1743075" cy="1743075"/>
          </a:xfrm>
          <a:prstGeom prst="rect">
            <a:avLst/>
          </a:prstGeom>
        </p:spPr>
      </p:pic>
      <p:pic>
        <p:nvPicPr>
          <p:cNvPr id="7" name="Google Shape;18;p3">
            <a:extLst>
              <a:ext uri="{FF2B5EF4-FFF2-40B4-BE49-F238E27FC236}">
                <a16:creationId xmlns:a16="http://schemas.microsoft.com/office/drawing/2014/main" id="{9E0E2B01-42FF-4678-1695-9F2DBF5A691E}"/>
              </a:ext>
            </a:extLst>
          </p:cNvPr>
          <p:cNvPicPr preferRelativeResize="0"/>
          <p:nvPr/>
        </p:nvPicPr>
        <p:blipFill>
          <a:blip r:embed="rId4">
            <a:alphaModFix/>
          </a:blip>
          <a:stretch>
            <a:fillRect/>
          </a:stretch>
        </p:blipFill>
        <p:spPr>
          <a:xfrm>
            <a:off x="428626" y="1400175"/>
            <a:ext cx="1987102" cy="1743075"/>
          </a:xfrm>
          <a:prstGeom prst="rect">
            <a:avLst/>
          </a:prstGeom>
          <a:noFill/>
          <a:ln>
            <a:noFill/>
          </a:ln>
        </p:spPr>
      </p:pic>
    </p:spTree>
    <p:extLst>
      <p:ext uri="{BB962C8B-B14F-4D97-AF65-F5344CB8AC3E}">
        <p14:creationId xmlns:p14="http://schemas.microsoft.com/office/powerpoint/2010/main" val="33969863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pic>
        <p:nvPicPr>
          <p:cNvPr id="555" name="Google Shape;555;p71"/>
          <p:cNvPicPr preferRelativeResize="0"/>
          <p:nvPr/>
        </p:nvPicPr>
        <p:blipFill>
          <a:blip r:embed="rId3">
            <a:alphaModFix/>
          </a:blip>
          <a:stretch>
            <a:fillRect/>
          </a:stretch>
        </p:blipFill>
        <p:spPr>
          <a:xfrm>
            <a:off x="0" y="0"/>
            <a:ext cx="9144000" cy="5143505"/>
          </a:xfrm>
          <a:prstGeom prst="rect">
            <a:avLst/>
          </a:prstGeom>
          <a:noFill/>
          <a:ln>
            <a:noFill/>
          </a:ln>
        </p:spPr>
      </p:pic>
      <p:sp>
        <p:nvSpPr>
          <p:cNvPr id="2" name="TextBox 1">
            <a:extLst>
              <a:ext uri="{FF2B5EF4-FFF2-40B4-BE49-F238E27FC236}">
                <a16:creationId xmlns:a16="http://schemas.microsoft.com/office/drawing/2014/main" id="{76C524AE-5718-ECC7-E0AB-894AD0E06C03}"/>
              </a:ext>
            </a:extLst>
          </p:cNvPr>
          <p:cNvSpPr txBox="1"/>
          <p:nvPr/>
        </p:nvSpPr>
        <p:spPr>
          <a:xfrm>
            <a:off x="3260622" y="1935134"/>
            <a:ext cx="2664745" cy="877163"/>
          </a:xfrm>
          <a:prstGeom prst="rect">
            <a:avLst/>
          </a:prstGeom>
          <a:noFill/>
        </p:spPr>
        <p:txBody>
          <a:bodyPr wrap="square" rtlCol="0">
            <a:spAutoFit/>
          </a:bodyPr>
          <a:lstStyle/>
          <a:p>
            <a:pPr>
              <a:buClr>
                <a:schemeClr val="bg1"/>
              </a:buClr>
            </a:pPr>
            <a:r>
              <a:rPr lang="en-US" sz="1700" dirty="0">
                <a:solidFill>
                  <a:schemeClr val="bg1"/>
                </a:solidFill>
              </a:rPr>
              <a:t>Caitlin Perry</a:t>
            </a:r>
          </a:p>
          <a:p>
            <a:pPr>
              <a:buClr>
                <a:schemeClr val="bg1"/>
              </a:buClr>
            </a:pPr>
            <a:r>
              <a:rPr lang="en-US" sz="1700" dirty="0">
                <a:solidFill>
                  <a:schemeClr val="bg1"/>
                </a:solidFill>
              </a:rPr>
              <a:t>Communications and </a:t>
            </a:r>
          </a:p>
          <a:p>
            <a:pPr>
              <a:buClr>
                <a:schemeClr val="bg1"/>
              </a:buClr>
            </a:pPr>
            <a:r>
              <a:rPr lang="en-US" sz="1700" dirty="0">
                <a:solidFill>
                  <a:schemeClr val="bg1"/>
                </a:solidFill>
              </a:rPr>
              <a:t>Community Coordinator</a:t>
            </a:r>
          </a:p>
        </p:txBody>
      </p:sp>
      <p:sp>
        <p:nvSpPr>
          <p:cNvPr id="3" name="TextBox 2">
            <a:extLst>
              <a:ext uri="{FF2B5EF4-FFF2-40B4-BE49-F238E27FC236}">
                <a16:creationId xmlns:a16="http://schemas.microsoft.com/office/drawing/2014/main" id="{6245E7F0-576B-7488-71BD-B83867B59C62}"/>
              </a:ext>
            </a:extLst>
          </p:cNvPr>
          <p:cNvSpPr txBox="1"/>
          <p:nvPr/>
        </p:nvSpPr>
        <p:spPr>
          <a:xfrm>
            <a:off x="6159279" y="1980881"/>
            <a:ext cx="2369897" cy="615553"/>
          </a:xfrm>
          <a:prstGeom prst="rect">
            <a:avLst/>
          </a:prstGeom>
          <a:noFill/>
        </p:spPr>
        <p:txBody>
          <a:bodyPr wrap="square" rtlCol="0">
            <a:spAutoFit/>
          </a:bodyPr>
          <a:lstStyle/>
          <a:p>
            <a:pPr>
              <a:buClr>
                <a:schemeClr val="bg1"/>
              </a:buClr>
            </a:pPr>
            <a:r>
              <a:rPr lang="en-US" sz="1700" dirty="0">
                <a:solidFill>
                  <a:schemeClr val="bg1"/>
                </a:solidFill>
              </a:rPr>
              <a:t>Glen Robson</a:t>
            </a:r>
          </a:p>
          <a:p>
            <a:pPr>
              <a:buClr>
                <a:schemeClr val="bg1"/>
              </a:buClr>
            </a:pPr>
            <a:r>
              <a:rPr lang="en-US" sz="1700" dirty="0">
                <a:solidFill>
                  <a:schemeClr val="bg1"/>
                </a:solidFill>
              </a:rPr>
              <a:t>Technical Coordinator</a:t>
            </a:r>
          </a:p>
        </p:txBody>
      </p:sp>
      <p:sp>
        <p:nvSpPr>
          <p:cNvPr id="5" name="Oval 4">
            <a:extLst>
              <a:ext uri="{FF2B5EF4-FFF2-40B4-BE49-F238E27FC236}">
                <a16:creationId xmlns:a16="http://schemas.microsoft.com/office/drawing/2014/main" id="{D24D512B-01A3-0C52-1FB3-76A2FB332B9E}"/>
              </a:ext>
            </a:extLst>
          </p:cNvPr>
          <p:cNvSpPr/>
          <p:nvPr/>
        </p:nvSpPr>
        <p:spPr>
          <a:xfrm>
            <a:off x="3666133" y="109990"/>
            <a:ext cx="1811801" cy="1811801"/>
          </a:xfrm>
          <a:prstGeom prst="ellipse">
            <a:avLst/>
          </a:prstGeom>
          <a:blipFill>
            <a:blip r:embed="rId4"/>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29FC2AE-16F3-F03C-A96D-FFD67D94F242}"/>
              </a:ext>
            </a:extLst>
          </p:cNvPr>
          <p:cNvSpPr/>
          <p:nvPr/>
        </p:nvSpPr>
        <p:spPr>
          <a:xfrm>
            <a:off x="6400182" y="141889"/>
            <a:ext cx="1811801" cy="1811801"/>
          </a:xfrm>
          <a:prstGeom prst="ellipse">
            <a:avLst/>
          </a:prstGeom>
          <a:blipFill>
            <a:blip r:embed="rId5"/>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6507DE11-A6EC-339B-7926-D5505BE1F5C7}"/>
              </a:ext>
            </a:extLst>
          </p:cNvPr>
          <p:cNvSpPr/>
          <p:nvPr/>
        </p:nvSpPr>
        <p:spPr>
          <a:xfrm>
            <a:off x="927469" y="107458"/>
            <a:ext cx="1811801" cy="1816592"/>
          </a:xfrm>
          <a:prstGeom prst="ellipse">
            <a:avLst/>
          </a:prstGeom>
          <a:blipFill>
            <a:blip r:embed="rId6"/>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54ECFC6-5C95-ABCF-2BF4-8025935FE75E}"/>
              </a:ext>
            </a:extLst>
          </p:cNvPr>
          <p:cNvSpPr txBox="1"/>
          <p:nvPr/>
        </p:nvSpPr>
        <p:spPr>
          <a:xfrm>
            <a:off x="652696" y="1933325"/>
            <a:ext cx="2369897" cy="615553"/>
          </a:xfrm>
          <a:prstGeom prst="rect">
            <a:avLst/>
          </a:prstGeom>
          <a:noFill/>
        </p:spPr>
        <p:txBody>
          <a:bodyPr wrap="square">
            <a:spAutoFit/>
          </a:bodyPr>
          <a:lstStyle/>
          <a:p>
            <a:pPr>
              <a:buClr>
                <a:schemeClr val="bg1"/>
              </a:buClr>
            </a:pPr>
            <a:r>
              <a:rPr lang="en-US" sz="1700" dirty="0">
                <a:solidFill>
                  <a:schemeClr val="bg1"/>
                </a:solidFill>
              </a:rPr>
              <a:t>Martin Kalfatovic</a:t>
            </a:r>
          </a:p>
          <a:p>
            <a:pPr>
              <a:buClr>
                <a:schemeClr val="bg1"/>
              </a:buClr>
            </a:pPr>
            <a:r>
              <a:rPr lang="en-US" sz="1700" dirty="0">
                <a:solidFill>
                  <a:schemeClr val="bg1"/>
                </a:solidFill>
              </a:rPr>
              <a:t>Managing Director</a:t>
            </a:r>
          </a:p>
        </p:txBody>
      </p:sp>
      <p:pic>
        <p:nvPicPr>
          <p:cNvPr id="7" name="Google Shape;450;p58">
            <a:extLst>
              <a:ext uri="{FF2B5EF4-FFF2-40B4-BE49-F238E27FC236}">
                <a16:creationId xmlns:a16="http://schemas.microsoft.com/office/drawing/2014/main" id="{6FB4833B-D751-48F9-7134-1E4692877729}"/>
              </a:ext>
            </a:extLst>
          </p:cNvPr>
          <p:cNvPicPr preferRelativeResize="0"/>
          <p:nvPr/>
        </p:nvPicPr>
        <p:blipFill rotWithShape="1">
          <a:blip r:embed="rId7">
            <a:alphaModFix/>
          </a:blip>
          <a:srcRect/>
          <a:stretch/>
        </p:blipFill>
        <p:spPr>
          <a:xfrm>
            <a:off x="8572500" y="4629150"/>
            <a:ext cx="400144" cy="388201"/>
          </a:xfrm>
          <a:prstGeom prst="rect">
            <a:avLst/>
          </a:prstGeom>
          <a:noFill/>
          <a:ln>
            <a:noFill/>
          </a:ln>
        </p:spPr>
      </p:pic>
    </p:spTree>
    <p:extLst>
      <p:ext uri="{BB962C8B-B14F-4D97-AF65-F5344CB8AC3E}">
        <p14:creationId xmlns:p14="http://schemas.microsoft.com/office/powerpoint/2010/main" val="3534068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a:extLst>
            <a:ext uri="{FF2B5EF4-FFF2-40B4-BE49-F238E27FC236}">
              <a16:creationId xmlns:a16="http://schemas.microsoft.com/office/drawing/2014/main" id="{EA9F8B8C-904B-EE3F-B6BD-027B20C84826}"/>
            </a:ext>
          </a:extLst>
        </p:cNvPr>
        <p:cNvGrpSpPr/>
        <p:nvPr/>
      </p:nvGrpSpPr>
      <p:grpSpPr>
        <a:xfrm>
          <a:off x="0" y="0"/>
          <a:ext cx="0" cy="0"/>
          <a:chOff x="0" y="0"/>
          <a:chExt cx="0" cy="0"/>
        </a:xfrm>
      </p:grpSpPr>
      <p:pic>
        <p:nvPicPr>
          <p:cNvPr id="151" name="Google Shape;151;p28">
            <a:extLst>
              <a:ext uri="{FF2B5EF4-FFF2-40B4-BE49-F238E27FC236}">
                <a16:creationId xmlns:a16="http://schemas.microsoft.com/office/drawing/2014/main" id="{420ECAB3-2374-7CC6-C0EA-DB45CA6058F4}"/>
              </a:ext>
            </a:extLst>
          </p:cNvPr>
          <p:cNvPicPr preferRelativeResize="0"/>
          <p:nvPr/>
        </p:nvPicPr>
        <p:blipFill>
          <a:blip r:embed="rId3">
            <a:alphaModFix/>
          </a:blip>
          <a:stretch>
            <a:fillRect/>
          </a:stretch>
        </p:blipFill>
        <p:spPr>
          <a:xfrm>
            <a:off x="0" y="0"/>
            <a:ext cx="9144000" cy="5143500"/>
          </a:xfrm>
          <a:prstGeom prst="rect">
            <a:avLst/>
          </a:prstGeom>
          <a:noFill/>
          <a:ln>
            <a:noFill/>
          </a:ln>
        </p:spPr>
      </p:pic>
      <p:sp>
        <p:nvSpPr>
          <p:cNvPr id="152" name="Google Shape;152;p28">
            <a:extLst>
              <a:ext uri="{FF2B5EF4-FFF2-40B4-BE49-F238E27FC236}">
                <a16:creationId xmlns:a16="http://schemas.microsoft.com/office/drawing/2014/main" id="{D50179D2-4439-0DEB-FC8E-BC37C9B544A8}"/>
              </a:ext>
            </a:extLst>
          </p:cNvPr>
          <p:cNvSpPr txBox="1"/>
          <p:nvPr/>
        </p:nvSpPr>
        <p:spPr>
          <a:xfrm>
            <a:off x="4517950" y="382275"/>
            <a:ext cx="4031400" cy="71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dirty="0">
                <a:solidFill>
                  <a:schemeClr val="lt1"/>
                </a:solidFill>
                <a:latin typeface="Playfair Display SemiBold"/>
                <a:ea typeface="Playfair Display SemiBold"/>
                <a:cs typeface="Playfair Display SemiBold"/>
                <a:sym typeface="Playfair Display SemiBold"/>
              </a:rPr>
              <a:t>Agenda for Today</a:t>
            </a:r>
            <a:endParaRPr sz="2800" dirty="0">
              <a:solidFill>
                <a:schemeClr val="lt1"/>
              </a:solidFill>
              <a:latin typeface="Playfair Display SemiBold"/>
              <a:ea typeface="Playfair Display SemiBold"/>
              <a:cs typeface="Playfair Display SemiBold"/>
              <a:sym typeface="Playfair Display SemiBold"/>
            </a:endParaRPr>
          </a:p>
        </p:txBody>
      </p:sp>
      <p:sp>
        <p:nvSpPr>
          <p:cNvPr id="153" name="Google Shape;153;p28">
            <a:extLst>
              <a:ext uri="{FF2B5EF4-FFF2-40B4-BE49-F238E27FC236}">
                <a16:creationId xmlns:a16="http://schemas.microsoft.com/office/drawing/2014/main" id="{C7E6599F-E29A-E29E-33D8-32274344B088}"/>
              </a:ext>
            </a:extLst>
          </p:cNvPr>
          <p:cNvSpPr txBox="1"/>
          <p:nvPr/>
        </p:nvSpPr>
        <p:spPr>
          <a:xfrm>
            <a:off x="4355650" y="950850"/>
            <a:ext cx="4356000" cy="3241800"/>
          </a:xfrm>
          <a:prstGeom prst="rect">
            <a:avLst/>
          </a:prstGeom>
          <a:noFill/>
          <a:ln>
            <a:noFill/>
          </a:ln>
        </p:spPr>
        <p:txBody>
          <a:bodyPr spcFirstLastPara="1" wrap="square" lIns="91425" tIns="91425" rIns="91425" bIns="91425" anchor="t" anchorCtr="0">
            <a:noAutofit/>
          </a:bodyPr>
          <a:lstStyle/>
          <a:p>
            <a:pPr marL="514350" lvl="0" indent="-400050" algn="l" rtl="0">
              <a:spcBef>
                <a:spcPts val="0"/>
              </a:spcBef>
              <a:spcAft>
                <a:spcPts val="0"/>
              </a:spcAft>
              <a:buClr>
                <a:schemeClr val="lt1"/>
              </a:buClr>
              <a:buSzPts val="1800"/>
              <a:buFont typeface="+mj-lt"/>
              <a:buAutoNum type="romanUcPeriod"/>
            </a:pPr>
            <a:r>
              <a:rPr lang="en" sz="1800" dirty="0">
                <a:solidFill>
                  <a:schemeClr val="lt1"/>
                </a:solidFill>
                <a:latin typeface="PT Sans"/>
                <a:ea typeface="PT Sans"/>
                <a:cs typeface="PT Sans"/>
                <a:sym typeface="PT Sans"/>
              </a:rPr>
              <a:t>Introduction</a:t>
            </a:r>
            <a:br>
              <a:rPr lang="en" sz="1800" dirty="0">
                <a:solidFill>
                  <a:schemeClr val="lt1"/>
                </a:solidFill>
                <a:latin typeface="PT Sans"/>
                <a:ea typeface="PT Sans"/>
                <a:cs typeface="PT Sans"/>
                <a:sym typeface="PT Sans"/>
              </a:rPr>
            </a:br>
            <a:endParaRPr sz="18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 sz="1800" dirty="0">
                <a:solidFill>
                  <a:schemeClr val="lt1"/>
                </a:solidFill>
                <a:latin typeface="PT Sans"/>
                <a:ea typeface="PT Sans"/>
                <a:cs typeface="PT Sans"/>
                <a:sym typeface="PT Sans"/>
              </a:rPr>
              <a:t>What Is IIIF?</a:t>
            </a:r>
            <a:br>
              <a:rPr lang="en" sz="1800" dirty="0">
                <a:solidFill>
                  <a:schemeClr val="lt1"/>
                </a:solidFill>
                <a:latin typeface="PT Sans"/>
                <a:ea typeface="PT Sans"/>
                <a:cs typeface="PT Sans"/>
                <a:sym typeface="PT Sans"/>
              </a:rPr>
            </a:br>
            <a:endParaRPr sz="18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 sz="1800" dirty="0">
                <a:solidFill>
                  <a:schemeClr val="lt1"/>
                </a:solidFill>
                <a:latin typeface="PT Sans"/>
                <a:ea typeface="PT Sans"/>
                <a:cs typeface="PT Sans"/>
                <a:sym typeface="PT Sans"/>
              </a:rPr>
              <a:t>Overview of Exercises</a:t>
            </a:r>
            <a:br>
              <a:rPr lang="en" sz="1800" dirty="0">
                <a:solidFill>
                  <a:schemeClr val="lt1"/>
                </a:solidFill>
                <a:latin typeface="PT Sans"/>
                <a:ea typeface="PT Sans"/>
                <a:cs typeface="PT Sans"/>
                <a:sym typeface="PT Sans"/>
              </a:rPr>
            </a:br>
            <a:endParaRPr lang="en" sz="18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 sz="1800" dirty="0">
                <a:solidFill>
                  <a:schemeClr val="lt1"/>
                </a:solidFill>
                <a:latin typeface="PT Sans"/>
                <a:ea typeface="PT Sans"/>
                <a:cs typeface="PT Sans"/>
                <a:sym typeface="PT Sans"/>
              </a:rPr>
              <a:t>Hands-On Activities</a:t>
            </a:r>
            <a:br>
              <a:rPr lang="en" sz="1800" dirty="0">
                <a:solidFill>
                  <a:schemeClr val="lt1"/>
                </a:solidFill>
                <a:latin typeface="PT Sans"/>
                <a:ea typeface="PT Sans"/>
                <a:cs typeface="PT Sans"/>
                <a:sym typeface="PT Sans"/>
              </a:rPr>
            </a:br>
            <a:endParaRPr lang="en" sz="18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 sz="1800" dirty="0">
                <a:solidFill>
                  <a:schemeClr val="lt1"/>
                </a:solidFill>
                <a:latin typeface="PT Sans"/>
                <a:ea typeface="PT Sans"/>
                <a:cs typeface="PT Sans"/>
                <a:sym typeface="PT Sans"/>
              </a:rPr>
              <a:t>More Information</a:t>
            </a:r>
            <a:br>
              <a:rPr lang="en" sz="1800" dirty="0">
                <a:solidFill>
                  <a:schemeClr val="lt1"/>
                </a:solidFill>
                <a:latin typeface="PT Sans"/>
                <a:ea typeface="PT Sans"/>
                <a:cs typeface="PT Sans"/>
                <a:sym typeface="PT Sans"/>
              </a:rPr>
            </a:br>
            <a:endParaRPr sz="18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 sz="1800" dirty="0">
                <a:solidFill>
                  <a:schemeClr val="lt1"/>
                </a:solidFill>
                <a:latin typeface="PT Sans"/>
                <a:ea typeface="PT Sans"/>
                <a:cs typeface="PT Sans"/>
                <a:sym typeface="PT Sans"/>
              </a:rPr>
              <a:t>Conclusion</a:t>
            </a:r>
            <a:endParaRPr sz="1800" dirty="0">
              <a:solidFill>
                <a:schemeClr val="lt1"/>
              </a:solidFill>
              <a:latin typeface="PT Sans"/>
              <a:ea typeface="PT Sans"/>
              <a:cs typeface="PT Sans"/>
              <a:sym typeface="PT Sans"/>
            </a:endParaRPr>
          </a:p>
        </p:txBody>
      </p:sp>
    </p:spTree>
    <p:extLst>
      <p:ext uri="{BB962C8B-B14F-4D97-AF65-F5344CB8AC3E}">
        <p14:creationId xmlns:p14="http://schemas.microsoft.com/office/powerpoint/2010/main" val="2014711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02B3D"/>
        </a:solidFill>
        <a:effectLst/>
      </p:bgPr>
    </p:bg>
    <p:spTree>
      <p:nvGrpSpPr>
        <p:cNvPr id="1" name="Shape 92"/>
        <p:cNvGrpSpPr/>
        <p:nvPr/>
      </p:nvGrpSpPr>
      <p:grpSpPr>
        <a:xfrm>
          <a:off x="0" y="0"/>
          <a:ext cx="0" cy="0"/>
          <a:chOff x="0" y="0"/>
          <a:chExt cx="0" cy="0"/>
        </a:xfrm>
      </p:grpSpPr>
      <p:sp>
        <p:nvSpPr>
          <p:cNvPr id="93" name="Google Shape;93;p20"/>
          <p:cNvSpPr txBox="1">
            <a:spLocks noGrp="1"/>
          </p:cNvSpPr>
          <p:nvPr>
            <p:ph type="ctrTitle"/>
          </p:nvPr>
        </p:nvSpPr>
        <p:spPr>
          <a:xfrm>
            <a:off x="311700" y="1114425"/>
            <a:ext cx="8520600" cy="10065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sz="4800" b="1"/>
              <a:t>What is IIIF?</a:t>
            </a:r>
            <a:endParaRPr sz="48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pic>
        <p:nvPicPr>
          <p:cNvPr id="560" name="Google Shape;560;p72"/>
          <p:cNvPicPr preferRelativeResize="0"/>
          <p:nvPr/>
        </p:nvPicPr>
        <p:blipFill>
          <a:blip r:embed="rId3">
            <a:alphaModFix/>
          </a:blip>
          <a:stretch>
            <a:fillRect/>
          </a:stretch>
        </p:blipFill>
        <p:spPr>
          <a:xfrm>
            <a:off x="0" y="0"/>
            <a:ext cx="9144000" cy="5143500"/>
          </a:xfrm>
          <a:prstGeom prst="rect">
            <a:avLst/>
          </a:prstGeom>
          <a:noFill/>
          <a:ln>
            <a:noFill/>
          </a:ln>
        </p:spPr>
      </p:pic>
      <p:sp>
        <p:nvSpPr>
          <p:cNvPr id="2" name="Google Shape;449;p58">
            <a:extLst>
              <a:ext uri="{FF2B5EF4-FFF2-40B4-BE49-F238E27FC236}">
                <a16:creationId xmlns:a16="http://schemas.microsoft.com/office/drawing/2014/main" id="{B5EBF13A-F061-BD61-951C-A7A5F611A55C}"/>
              </a:ext>
            </a:extLst>
          </p:cNvPr>
          <p:cNvSpPr txBox="1">
            <a:spLocks noGrp="1"/>
          </p:cNvSpPr>
          <p:nvPr>
            <p:ph type="title"/>
          </p:nvPr>
        </p:nvSpPr>
        <p:spPr>
          <a:xfrm>
            <a:off x="311700" y="445025"/>
            <a:ext cx="8520600" cy="707400"/>
          </a:xfrm>
          <a:prstGeom prst="rect">
            <a:avLst/>
          </a:prstGeom>
          <a:noFill/>
          <a:ln>
            <a:noFill/>
          </a:ln>
        </p:spPr>
        <p:txBody>
          <a:bodyPr spcFirstLastPara="1" wrap="square" lIns="68575" tIns="34275" rIns="68575" bIns="34275" anchor="ctr" anchorCtr="0">
            <a:normAutofit/>
          </a:bodyPr>
          <a:lstStyle/>
          <a:p>
            <a:pPr marL="0" lvl="0" indent="0" algn="l" rtl="0">
              <a:spcBef>
                <a:spcPts val="0"/>
              </a:spcBef>
              <a:spcAft>
                <a:spcPts val="0"/>
              </a:spcAft>
              <a:buNone/>
            </a:pPr>
            <a:r>
              <a:rPr lang="en" dirty="0"/>
              <a:t>What is IIIF?</a:t>
            </a:r>
            <a:endParaRPr dirty="0"/>
          </a:p>
        </p:txBody>
      </p:sp>
      <p:sp>
        <p:nvSpPr>
          <p:cNvPr id="4" name="Google Shape;105;p22">
            <a:extLst>
              <a:ext uri="{FF2B5EF4-FFF2-40B4-BE49-F238E27FC236}">
                <a16:creationId xmlns:a16="http://schemas.microsoft.com/office/drawing/2014/main" id="{B6BDCAB5-3E90-3972-F5F7-17D43255D0AD}"/>
              </a:ext>
            </a:extLst>
          </p:cNvPr>
          <p:cNvSpPr txBox="1">
            <a:spLocks noGrp="1"/>
          </p:cNvSpPr>
          <p:nvPr>
            <p:ph type="body" idx="1"/>
          </p:nvPr>
        </p:nvSpPr>
        <p:spPr>
          <a:xfrm>
            <a:off x="311699" y="1204727"/>
            <a:ext cx="4100643" cy="3416400"/>
          </a:xfrm>
          <a:prstGeom prst="rect">
            <a:avLst/>
          </a:prstGeom>
          <a:noFill/>
          <a:ln>
            <a:noFill/>
          </a:ln>
        </p:spPr>
        <p:txBody>
          <a:bodyPr spcFirstLastPara="1" wrap="square" lIns="68575" tIns="34275" rIns="68575" bIns="34275" anchor="t" anchorCtr="0">
            <a:normAutofit/>
          </a:bodyPr>
          <a:lstStyle/>
          <a:p>
            <a:pPr marL="0" indent="0">
              <a:buNone/>
            </a:pPr>
            <a:r>
              <a:rPr lang="en-US" sz="2800" dirty="0"/>
              <a:t>A </a:t>
            </a:r>
            <a:r>
              <a:rPr lang="en-US" sz="2800" b="1" dirty="0"/>
              <a:t>standard</a:t>
            </a:r>
            <a:r>
              <a:rPr lang="en-US" sz="2800" dirty="0"/>
              <a:t> that amplifies  digital content delivery by minimizing bespoke digital delivery systems, but also flexible enough to avoid “one size fits all”</a:t>
            </a:r>
            <a:endParaRPr sz="2800" dirty="0"/>
          </a:p>
          <a:p>
            <a:pPr marL="0" lvl="0" indent="0" algn="l" rtl="0">
              <a:spcBef>
                <a:spcPts val="1200"/>
              </a:spcBef>
              <a:spcAft>
                <a:spcPts val="1200"/>
              </a:spcAft>
              <a:buNone/>
            </a:pPr>
            <a:endParaRPr sz="2800" dirty="0"/>
          </a:p>
        </p:txBody>
      </p:sp>
      <p:pic>
        <p:nvPicPr>
          <p:cNvPr id="5" name="Google Shape;450;p58">
            <a:extLst>
              <a:ext uri="{FF2B5EF4-FFF2-40B4-BE49-F238E27FC236}">
                <a16:creationId xmlns:a16="http://schemas.microsoft.com/office/drawing/2014/main" id="{CD2D9456-6AEB-C5A8-6898-94BA8C117C41}"/>
              </a:ext>
            </a:extLst>
          </p:cNvPr>
          <p:cNvPicPr preferRelativeResize="0"/>
          <p:nvPr/>
        </p:nvPicPr>
        <p:blipFill rotWithShape="1">
          <a:blip r:embed="rId4">
            <a:alphaModFix/>
          </a:blip>
          <a:srcRect/>
          <a:stretch/>
        </p:blipFill>
        <p:spPr>
          <a:xfrm>
            <a:off x="8572500" y="4629150"/>
            <a:ext cx="400144" cy="3882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59">
          <a:extLst>
            <a:ext uri="{FF2B5EF4-FFF2-40B4-BE49-F238E27FC236}">
              <a16:creationId xmlns:a16="http://schemas.microsoft.com/office/drawing/2014/main" id="{496DD15A-CE20-989D-0A6B-B0FDA6E86F3A}"/>
            </a:ext>
          </a:extLst>
        </p:cNvPr>
        <p:cNvGrpSpPr/>
        <p:nvPr/>
      </p:nvGrpSpPr>
      <p:grpSpPr>
        <a:xfrm>
          <a:off x="0" y="0"/>
          <a:ext cx="0" cy="0"/>
          <a:chOff x="0" y="0"/>
          <a:chExt cx="0" cy="0"/>
        </a:xfrm>
      </p:grpSpPr>
      <p:pic>
        <p:nvPicPr>
          <p:cNvPr id="560" name="Google Shape;560;p72">
            <a:extLst>
              <a:ext uri="{FF2B5EF4-FFF2-40B4-BE49-F238E27FC236}">
                <a16:creationId xmlns:a16="http://schemas.microsoft.com/office/drawing/2014/main" id="{6521EBC2-D5C1-8E16-B15A-37788F5C5F50}"/>
              </a:ext>
            </a:extLst>
          </p:cNvPr>
          <p:cNvPicPr preferRelativeResize="0"/>
          <p:nvPr/>
        </p:nvPicPr>
        <p:blipFill>
          <a:blip r:embed="rId3">
            <a:alphaModFix/>
          </a:blip>
          <a:stretch>
            <a:fillRect/>
          </a:stretch>
        </p:blipFill>
        <p:spPr>
          <a:xfrm>
            <a:off x="0" y="0"/>
            <a:ext cx="9144000" cy="5143500"/>
          </a:xfrm>
          <a:prstGeom prst="rect">
            <a:avLst/>
          </a:prstGeom>
          <a:noFill/>
          <a:ln>
            <a:noFill/>
          </a:ln>
        </p:spPr>
      </p:pic>
      <p:sp>
        <p:nvSpPr>
          <p:cNvPr id="2" name="Google Shape;449;p58">
            <a:extLst>
              <a:ext uri="{FF2B5EF4-FFF2-40B4-BE49-F238E27FC236}">
                <a16:creationId xmlns:a16="http://schemas.microsoft.com/office/drawing/2014/main" id="{36811BDD-F88B-D68D-6B8D-32A5A4592EBF}"/>
              </a:ext>
            </a:extLst>
          </p:cNvPr>
          <p:cNvSpPr txBox="1">
            <a:spLocks noGrp="1"/>
          </p:cNvSpPr>
          <p:nvPr>
            <p:ph type="title"/>
          </p:nvPr>
        </p:nvSpPr>
        <p:spPr>
          <a:xfrm>
            <a:off x="311700" y="445025"/>
            <a:ext cx="8520600" cy="707400"/>
          </a:xfrm>
          <a:prstGeom prst="rect">
            <a:avLst/>
          </a:prstGeom>
          <a:noFill/>
          <a:ln>
            <a:noFill/>
          </a:ln>
        </p:spPr>
        <p:txBody>
          <a:bodyPr spcFirstLastPara="1" wrap="square" lIns="68575" tIns="34275" rIns="68575" bIns="34275" anchor="ctr" anchorCtr="0">
            <a:normAutofit/>
          </a:bodyPr>
          <a:lstStyle/>
          <a:p>
            <a:pPr marL="0" lvl="0" indent="0" algn="l" rtl="0">
              <a:spcBef>
                <a:spcPts val="0"/>
              </a:spcBef>
              <a:spcAft>
                <a:spcPts val="0"/>
              </a:spcAft>
              <a:buNone/>
            </a:pPr>
            <a:r>
              <a:rPr lang="en" dirty="0"/>
              <a:t>What is IIIF?</a:t>
            </a:r>
            <a:endParaRPr dirty="0"/>
          </a:p>
        </p:txBody>
      </p:sp>
      <p:sp>
        <p:nvSpPr>
          <p:cNvPr id="4" name="Google Shape;105;p22">
            <a:extLst>
              <a:ext uri="{FF2B5EF4-FFF2-40B4-BE49-F238E27FC236}">
                <a16:creationId xmlns:a16="http://schemas.microsoft.com/office/drawing/2014/main" id="{2C037B03-EE69-EFD6-E899-28D2B28F7548}"/>
              </a:ext>
            </a:extLst>
          </p:cNvPr>
          <p:cNvSpPr txBox="1">
            <a:spLocks noGrp="1"/>
          </p:cNvSpPr>
          <p:nvPr>
            <p:ph type="body" idx="1"/>
          </p:nvPr>
        </p:nvSpPr>
        <p:spPr>
          <a:xfrm>
            <a:off x="311699" y="1217790"/>
            <a:ext cx="4100643" cy="3416400"/>
          </a:xfrm>
          <a:prstGeom prst="rect">
            <a:avLst/>
          </a:prstGeom>
          <a:noFill/>
          <a:ln>
            <a:noFill/>
          </a:ln>
        </p:spPr>
        <p:txBody>
          <a:bodyPr spcFirstLastPara="1" wrap="square" lIns="68575" tIns="34275" rIns="68575" bIns="34275" anchor="t" anchorCtr="0">
            <a:normAutofit/>
          </a:bodyPr>
          <a:lstStyle/>
          <a:p>
            <a:pPr marL="0" lvl="0" indent="0" algn="l" rtl="0">
              <a:spcBef>
                <a:spcPts val="0"/>
              </a:spcBef>
              <a:spcAft>
                <a:spcPts val="0"/>
              </a:spcAft>
              <a:buNone/>
            </a:pPr>
            <a:r>
              <a:rPr lang="en-US" sz="2800" dirty="0"/>
              <a:t>A </a:t>
            </a:r>
            <a:r>
              <a:rPr lang="en-US" sz="2800" b="1" dirty="0"/>
              <a:t>model</a:t>
            </a:r>
            <a:r>
              <a:rPr lang="en-US" sz="2800" dirty="0"/>
              <a:t> for presenting and annotating content such as images and audio/visual files (with lots of other benefits!)</a:t>
            </a:r>
          </a:p>
          <a:p>
            <a:pPr marL="0" lvl="0" indent="0" algn="l" rtl="0">
              <a:spcBef>
                <a:spcPts val="1200"/>
              </a:spcBef>
              <a:spcAft>
                <a:spcPts val="1200"/>
              </a:spcAft>
              <a:buNone/>
            </a:pPr>
            <a:endParaRPr sz="2800" dirty="0"/>
          </a:p>
        </p:txBody>
      </p:sp>
      <p:pic>
        <p:nvPicPr>
          <p:cNvPr id="5" name="Google Shape;450;p58">
            <a:extLst>
              <a:ext uri="{FF2B5EF4-FFF2-40B4-BE49-F238E27FC236}">
                <a16:creationId xmlns:a16="http://schemas.microsoft.com/office/drawing/2014/main" id="{BBDA1248-9072-773A-00EB-D4A1E625AA8F}"/>
              </a:ext>
            </a:extLst>
          </p:cNvPr>
          <p:cNvPicPr preferRelativeResize="0"/>
          <p:nvPr/>
        </p:nvPicPr>
        <p:blipFill rotWithShape="1">
          <a:blip r:embed="rId4">
            <a:alphaModFix/>
          </a:blip>
          <a:srcRect/>
          <a:stretch/>
        </p:blipFill>
        <p:spPr>
          <a:xfrm>
            <a:off x="8572500" y="4629150"/>
            <a:ext cx="400144" cy="388201"/>
          </a:xfrm>
          <a:prstGeom prst="rect">
            <a:avLst/>
          </a:prstGeom>
          <a:noFill/>
          <a:ln>
            <a:noFill/>
          </a:ln>
        </p:spPr>
      </p:pic>
    </p:spTree>
    <p:extLst>
      <p:ext uri="{BB962C8B-B14F-4D97-AF65-F5344CB8AC3E}">
        <p14:creationId xmlns:p14="http://schemas.microsoft.com/office/powerpoint/2010/main" val="29354761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0">
          <a:extLst>
            <a:ext uri="{FF2B5EF4-FFF2-40B4-BE49-F238E27FC236}">
              <a16:creationId xmlns:a16="http://schemas.microsoft.com/office/drawing/2014/main" id="{68A8CE10-51AA-4934-219C-07CFFB62D1CE}"/>
            </a:ext>
          </a:extLst>
        </p:cNvPr>
        <p:cNvGrpSpPr/>
        <p:nvPr/>
      </p:nvGrpSpPr>
      <p:grpSpPr>
        <a:xfrm>
          <a:off x="0" y="0"/>
          <a:ext cx="0" cy="0"/>
          <a:chOff x="0" y="0"/>
          <a:chExt cx="0" cy="0"/>
        </a:xfrm>
      </p:grpSpPr>
      <p:pic>
        <p:nvPicPr>
          <p:cNvPr id="151" name="Google Shape;151;p28">
            <a:extLst>
              <a:ext uri="{FF2B5EF4-FFF2-40B4-BE49-F238E27FC236}">
                <a16:creationId xmlns:a16="http://schemas.microsoft.com/office/drawing/2014/main" id="{9736B764-F700-24D7-7E5C-34EA2CFF631F}"/>
              </a:ext>
            </a:extLst>
          </p:cNvPr>
          <p:cNvPicPr preferRelativeResize="0"/>
          <p:nvPr/>
        </p:nvPicPr>
        <p:blipFill>
          <a:blip r:embed="rId3">
            <a:alphaModFix/>
          </a:blip>
          <a:stretch>
            <a:fillRect/>
          </a:stretch>
        </p:blipFill>
        <p:spPr>
          <a:xfrm>
            <a:off x="0" y="0"/>
            <a:ext cx="9144000" cy="5143500"/>
          </a:xfrm>
          <a:prstGeom prst="rect">
            <a:avLst/>
          </a:prstGeom>
          <a:noFill/>
          <a:ln>
            <a:noFill/>
          </a:ln>
        </p:spPr>
      </p:pic>
      <p:sp>
        <p:nvSpPr>
          <p:cNvPr id="152" name="Google Shape;152;p28">
            <a:extLst>
              <a:ext uri="{FF2B5EF4-FFF2-40B4-BE49-F238E27FC236}">
                <a16:creationId xmlns:a16="http://schemas.microsoft.com/office/drawing/2014/main" id="{B2120C5B-93C7-2051-539F-701AA6A99EA9}"/>
              </a:ext>
            </a:extLst>
          </p:cNvPr>
          <p:cNvSpPr txBox="1"/>
          <p:nvPr/>
        </p:nvSpPr>
        <p:spPr>
          <a:xfrm>
            <a:off x="4517950" y="77476"/>
            <a:ext cx="4031400" cy="71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dirty="0">
                <a:solidFill>
                  <a:schemeClr val="lt1"/>
                </a:solidFill>
                <a:latin typeface="Playfair Display SemiBold"/>
                <a:ea typeface="Playfair Display SemiBold"/>
                <a:cs typeface="Playfair Display SemiBold"/>
                <a:sym typeface="Playfair Display SemiBold"/>
              </a:rPr>
              <a:t>Exercises</a:t>
            </a:r>
            <a:endParaRPr sz="2800" dirty="0">
              <a:solidFill>
                <a:schemeClr val="lt1"/>
              </a:solidFill>
              <a:latin typeface="Playfair Display SemiBold"/>
              <a:ea typeface="Playfair Display SemiBold"/>
              <a:cs typeface="Playfair Display SemiBold"/>
              <a:sym typeface="Playfair Display SemiBold"/>
            </a:endParaRPr>
          </a:p>
        </p:txBody>
      </p:sp>
      <p:sp>
        <p:nvSpPr>
          <p:cNvPr id="153" name="Google Shape;153;p28">
            <a:extLst>
              <a:ext uri="{FF2B5EF4-FFF2-40B4-BE49-F238E27FC236}">
                <a16:creationId xmlns:a16="http://schemas.microsoft.com/office/drawing/2014/main" id="{8FCC144E-9A20-1F69-A9BF-068E87313841}"/>
              </a:ext>
            </a:extLst>
          </p:cNvPr>
          <p:cNvSpPr txBox="1"/>
          <p:nvPr/>
        </p:nvSpPr>
        <p:spPr>
          <a:xfrm>
            <a:off x="4355649" y="587992"/>
            <a:ext cx="4708521" cy="4555507"/>
          </a:xfrm>
          <a:prstGeom prst="rect">
            <a:avLst/>
          </a:prstGeom>
          <a:noFill/>
          <a:ln>
            <a:noFill/>
          </a:ln>
        </p:spPr>
        <p:txBody>
          <a:bodyPr spcFirstLastPara="1" wrap="square" lIns="91425" tIns="91425" rIns="91425" bIns="91425" anchor="t" anchorCtr="0">
            <a:noAutofit/>
          </a:bodyPr>
          <a:lstStyle/>
          <a:p>
            <a:pPr marL="514350" lvl="0" indent="-400050" algn="l" rtl="0">
              <a:spcBef>
                <a:spcPts val="0"/>
              </a:spcBef>
              <a:spcAft>
                <a:spcPts val="0"/>
              </a:spcAft>
              <a:buClr>
                <a:schemeClr val="lt1"/>
              </a:buClr>
              <a:buSzPts val="1800"/>
              <a:buFont typeface="+mj-lt"/>
              <a:buAutoNum type="romanUcPeriod"/>
            </a:pPr>
            <a:r>
              <a:rPr lang="en" sz="1600" dirty="0">
                <a:solidFill>
                  <a:schemeClr val="lt1"/>
                </a:solidFill>
                <a:latin typeface="PT Sans"/>
                <a:ea typeface="PT Sans"/>
                <a:cs typeface="PT Sans"/>
                <a:sym typeface="PT Sans"/>
              </a:rPr>
              <a:t>Finding a IIIF Manifest</a:t>
            </a:r>
            <a:br>
              <a:rPr lang="en" sz="1600" dirty="0">
                <a:solidFill>
                  <a:schemeClr val="lt1"/>
                </a:solidFill>
                <a:latin typeface="PT Sans"/>
                <a:ea typeface="PT Sans"/>
                <a:cs typeface="PT Sans"/>
                <a:sym typeface="PT Sans"/>
              </a:rPr>
            </a:br>
            <a:endParaRPr sz="16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US" sz="1600" dirty="0">
                <a:solidFill>
                  <a:schemeClr val="lt1"/>
                </a:solidFill>
                <a:latin typeface="PT Sans"/>
                <a:ea typeface="PT Sans"/>
                <a:cs typeface="PT Sans"/>
                <a:sym typeface="PT Sans"/>
              </a:rPr>
              <a:t>Exploring IIIF Viewers</a:t>
            </a:r>
            <a:br>
              <a:rPr lang="en" sz="1600" dirty="0">
                <a:solidFill>
                  <a:schemeClr val="lt1"/>
                </a:solidFill>
                <a:latin typeface="PT Sans"/>
                <a:ea typeface="PT Sans"/>
                <a:cs typeface="PT Sans"/>
                <a:sym typeface="PT Sans"/>
              </a:rPr>
            </a:br>
            <a:endParaRPr sz="16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US" sz="1600" dirty="0">
                <a:solidFill>
                  <a:schemeClr val="lt1"/>
                </a:solidFill>
                <a:latin typeface="PT Sans"/>
                <a:ea typeface="PT Sans"/>
                <a:cs typeface="PT Sans"/>
                <a:sym typeface="PT Sans"/>
              </a:rPr>
              <a:t>Viewing an Object in Universal Viewer or </a:t>
            </a:r>
            <a:r>
              <a:rPr lang="en-US" sz="1600" dirty="0" err="1">
                <a:solidFill>
                  <a:schemeClr val="lt1"/>
                </a:solidFill>
                <a:latin typeface="PT Sans"/>
                <a:ea typeface="PT Sans"/>
                <a:cs typeface="PT Sans"/>
                <a:sym typeface="PT Sans"/>
              </a:rPr>
              <a:t>Tify</a:t>
            </a:r>
            <a:br>
              <a:rPr lang="en" sz="1600" dirty="0">
                <a:solidFill>
                  <a:schemeClr val="lt1"/>
                </a:solidFill>
                <a:latin typeface="PT Sans"/>
                <a:ea typeface="PT Sans"/>
                <a:cs typeface="PT Sans"/>
                <a:sym typeface="PT Sans"/>
              </a:rPr>
            </a:br>
            <a:endParaRPr sz="16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US" sz="1600" dirty="0">
                <a:solidFill>
                  <a:schemeClr val="lt1"/>
                </a:solidFill>
                <a:latin typeface="PT Sans"/>
                <a:ea typeface="PT Sans"/>
                <a:cs typeface="PT Sans"/>
                <a:sym typeface="PT Sans"/>
              </a:rPr>
              <a:t>Sharing a detail via Universal Viewer</a:t>
            </a:r>
            <a:br>
              <a:rPr lang="en" sz="1600" dirty="0">
                <a:solidFill>
                  <a:schemeClr val="lt1"/>
                </a:solidFill>
                <a:latin typeface="PT Sans"/>
                <a:ea typeface="PT Sans"/>
                <a:cs typeface="PT Sans"/>
                <a:sym typeface="PT Sans"/>
              </a:rPr>
            </a:br>
            <a:endParaRPr lang="en" sz="16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US" sz="1600" dirty="0">
                <a:solidFill>
                  <a:schemeClr val="lt1"/>
                </a:solidFill>
                <a:latin typeface="PT Sans"/>
                <a:ea typeface="PT Sans"/>
                <a:cs typeface="PT Sans"/>
                <a:sym typeface="PT Sans"/>
              </a:rPr>
              <a:t>Comparing Objects in Mirador</a:t>
            </a:r>
            <a:br>
              <a:rPr lang="en" sz="1600" dirty="0">
                <a:solidFill>
                  <a:schemeClr val="lt1"/>
                </a:solidFill>
                <a:latin typeface="PT Sans"/>
                <a:ea typeface="PT Sans"/>
                <a:cs typeface="PT Sans"/>
                <a:sym typeface="PT Sans"/>
              </a:rPr>
            </a:br>
            <a:endParaRPr lang="en" sz="16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 sz="1600" dirty="0">
                <a:solidFill>
                  <a:schemeClr val="lt1"/>
                </a:solidFill>
                <a:latin typeface="PT Sans"/>
                <a:ea typeface="PT Sans"/>
                <a:cs typeface="PT Sans"/>
                <a:sym typeface="PT Sans"/>
              </a:rPr>
              <a:t>Creating Stories / Annotations</a:t>
            </a:r>
          </a:p>
          <a:p>
            <a:pPr marL="514350" lvl="0" indent="-400050" algn="l" rtl="0">
              <a:spcBef>
                <a:spcPts val="0"/>
              </a:spcBef>
              <a:spcAft>
                <a:spcPts val="0"/>
              </a:spcAft>
              <a:buClr>
                <a:schemeClr val="lt1"/>
              </a:buClr>
              <a:buSzPts val="1800"/>
              <a:buFont typeface="+mj-lt"/>
              <a:buAutoNum type="romanUcPeriod"/>
            </a:pPr>
            <a:endParaRPr lang="en" sz="16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 sz="1600" dirty="0">
                <a:solidFill>
                  <a:schemeClr val="lt1"/>
                </a:solidFill>
                <a:latin typeface="PT Sans"/>
                <a:ea typeface="PT Sans"/>
                <a:cs typeface="PT Sans"/>
                <a:sym typeface="PT Sans"/>
              </a:rPr>
              <a:t>Allmaps</a:t>
            </a:r>
            <a:br>
              <a:rPr lang="en" sz="1600" dirty="0">
                <a:solidFill>
                  <a:schemeClr val="lt1"/>
                </a:solidFill>
                <a:latin typeface="PT Sans"/>
                <a:ea typeface="PT Sans"/>
                <a:cs typeface="PT Sans"/>
                <a:sym typeface="PT Sans"/>
              </a:rPr>
            </a:br>
            <a:endParaRPr sz="16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 sz="1600" dirty="0">
                <a:solidFill>
                  <a:schemeClr val="lt1"/>
                </a:solidFill>
                <a:latin typeface="PT Sans"/>
                <a:ea typeface="PT Sans"/>
                <a:cs typeface="PT Sans"/>
                <a:sym typeface="PT Sans"/>
              </a:rPr>
              <a:t> Embedding a viewer on your website</a:t>
            </a:r>
            <a:br>
              <a:rPr lang="en" sz="1600" dirty="0">
                <a:solidFill>
                  <a:schemeClr val="lt1"/>
                </a:solidFill>
                <a:latin typeface="PT Sans"/>
                <a:ea typeface="PT Sans"/>
                <a:cs typeface="PT Sans"/>
                <a:sym typeface="PT Sans"/>
              </a:rPr>
            </a:br>
            <a:endParaRPr lang="en" sz="1600" dirty="0">
              <a:solidFill>
                <a:schemeClr val="lt1"/>
              </a:solidFill>
              <a:latin typeface="PT Sans"/>
              <a:ea typeface="PT Sans"/>
              <a:cs typeface="PT Sans"/>
              <a:sym typeface="PT Sans"/>
            </a:endParaRPr>
          </a:p>
          <a:p>
            <a:pPr marL="514350" lvl="0" indent="-400050" algn="l" rtl="0">
              <a:spcBef>
                <a:spcPts val="0"/>
              </a:spcBef>
              <a:spcAft>
                <a:spcPts val="0"/>
              </a:spcAft>
              <a:buClr>
                <a:schemeClr val="lt1"/>
              </a:buClr>
              <a:buSzPts val="1800"/>
              <a:buFont typeface="+mj-lt"/>
              <a:buAutoNum type="romanUcPeriod"/>
            </a:pPr>
            <a:r>
              <a:rPr lang="en" sz="1600" dirty="0">
                <a:solidFill>
                  <a:schemeClr val="lt1"/>
                </a:solidFill>
                <a:latin typeface="PT Sans"/>
                <a:ea typeface="PT Sans"/>
                <a:cs typeface="PT Sans"/>
                <a:sym typeface="PT Sans"/>
              </a:rPr>
              <a:t>Bonus Exercise: Fun with the Image API</a:t>
            </a:r>
            <a:endParaRPr sz="1600" dirty="0">
              <a:solidFill>
                <a:schemeClr val="lt1"/>
              </a:solidFill>
              <a:latin typeface="PT Sans"/>
              <a:ea typeface="PT Sans"/>
              <a:cs typeface="PT Sans"/>
              <a:sym typeface="PT Sans"/>
            </a:endParaRPr>
          </a:p>
        </p:txBody>
      </p:sp>
    </p:spTree>
    <p:extLst>
      <p:ext uri="{BB962C8B-B14F-4D97-AF65-F5344CB8AC3E}">
        <p14:creationId xmlns:p14="http://schemas.microsoft.com/office/powerpoint/2010/main" val="1816947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0">
          <a:extLst>
            <a:ext uri="{FF2B5EF4-FFF2-40B4-BE49-F238E27FC236}">
              <a16:creationId xmlns:a16="http://schemas.microsoft.com/office/drawing/2014/main" id="{6296ECE2-4D34-0BDD-9BFB-9C6772DFB199}"/>
            </a:ext>
          </a:extLst>
        </p:cNvPr>
        <p:cNvGrpSpPr/>
        <p:nvPr/>
      </p:nvGrpSpPr>
      <p:grpSpPr>
        <a:xfrm>
          <a:off x="0" y="0"/>
          <a:ext cx="0" cy="0"/>
          <a:chOff x="0" y="0"/>
          <a:chExt cx="0" cy="0"/>
        </a:xfrm>
      </p:grpSpPr>
      <p:pic>
        <p:nvPicPr>
          <p:cNvPr id="151" name="Google Shape;151;p28">
            <a:extLst>
              <a:ext uri="{FF2B5EF4-FFF2-40B4-BE49-F238E27FC236}">
                <a16:creationId xmlns:a16="http://schemas.microsoft.com/office/drawing/2014/main" id="{D487DB3D-054E-0603-0138-498738EC815F}"/>
              </a:ext>
            </a:extLst>
          </p:cNvPr>
          <p:cNvPicPr preferRelativeResize="0"/>
          <p:nvPr/>
        </p:nvPicPr>
        <p:blipFill>
          <a:blip r:embed="rId3">
            <a:alphaModFix/>
          </a:blip>
          <a:stretch>
            <a:fillRect/>
          </a:stretch>
        </p:blipFill>
        <p:spPr>
          <a:xfrm>
            <a:off x="0" y="0"/>
            <a:ext cx="9144000" cy="5143500"/>
          </a:xfrm>
          <a:prstGeom prst="rect">
            <a:avLst/>
          </a:prstGeom>
          <a:noFill/>
          <a:ln>
            <a:noFill/>
          </a:ln>
        </p:spPr>
      </p:pic>
      <p:sp>
        <p:nvSpPr>
          <p:cNvPr id="152" name="Google Shape;152;p28">
            <a:extLst>
              <a:ext uri="{FF2B5EF4-FFF2-40B4-BE49-F238E27FC236}">
                <a16:creationId xmlns:a16="http://schemas.microsoft.com/office/drawing/2014/main" id="{64352036-7801-1069-D6A4-36DB7715B316}"/>
              </a:ext>
            </a:extLst>
          </p:cNvPr>
          <p:cNvSpPr txBox="1"/>
          <p:nvPr/>
        </p:nvSpPr>
        <p:spPr>
          <a:xfrm>
            <a:off x="4517950" y="382275"/>
            <a:ext cx="4031400" cy="71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dirty="0">
                <a:solidFill>
                  <a:schemeClr val="lt1"/>
                </a:solidFill>
                <a:latin typeface="Playfair Display SemiBold"/>
                <a:ea typeface="Playfair Display SemiBold"/>
                <a:cs typeface="Playfair Display SemiBold"/>
                <a:sym typeface="Playfair Display SemiBold"/>
              </a:rPr>
              <a:t>Let’s Get Started!</a:t>
            </a:r>
            <a:endParaRPr sz="2800" dirty="0">
              <a:solidFill>
                <a:schemeClr val="lt1"/>
              </a:solidFill>
              <a:latin typeface="Playfair Display SemiBold"/>
              <a:ea typeface="Playfair Display SemiBold"/>
              <a:cs typeface="Playfair Display SemiBold"/>
              <a:sym typeface="Playfair Display SemiBold"/>
            </a:endParaRPr>
          </a:p>
        </p:txBody>
      </p:sp>
      <p:sp>
        <p:nvSpPr>
          <p:cNvPr id="153" name="Google Shape;153;p28">
            <a:extLst>
              <a:ext uri="{FF2B5EF4-FFF2-40B4-BE49-F238E27FC236}">
                <a16:creationId xmlns:a16="http://schemas.microsoft.com/office/drawing/2014/main" id="{EA83C86C-7FFF-D1A1-1F04-E28D90BA3F37}"/>
              </a:ext>
            </a:extLst>
          </p:cNvPr>
          <p:cNvSpPr txBox="1"/>
          <p:nvPr/>
        </p:nvSpPr>
        <p:spPr>
          <a:xfrm>
            <a:off x="4355650" y="950850"/>
            <a:ext cx="4356000" cy="3241800"/>
          </a:xfrm>
          <a:prstGeom prst="rect">
            <a:avLst/>
          </a:prstGeom>
          <a:noFill/>
          <a:ln>
            <a:noFill/>
          </a:ln>
        </p:spPr>
        <p:txBody>
          <a:bodyPr spcFirstLastPara="1" wrap="square" lIns="91425" tIns="91425" rIns="91425" bIns="91425" anchor="t" anchorCtr="0">
            <a:noAutofit/>
          </a:bodyPr>
          <a:lstStyle/>
          <a:p>
            <a:pPr marL="114300">
              <a:buClr>
                <a:schemeClr val="lt1"/>
              </a:buClr>
              <a:buSzPts val="1800"/>
            </a:pPr>
            <a:r>
              <a:rPr lang="en-US" sz="2400" dirty="0">
                <a:solidFill>
                  <a:schemeClr val="bg1"/>
                </a:solidFill>
              </a:rPr>
              <a:t>Please have a copy of notepad or other tool that you can use to cut and paste information</a:t>
            </a:r>
          </a:p>
        </p:txBody>
      </p:sp>
    </p:spTree>
    <p:extLst>
      <p:ext uri="{BB962C8B-B14F-4D97-AF65-F5344CB8AC3E}">
        <p14:creationId xmlns:p14="http://schemas.microsoft.com/office/powerpoint/2010/main" val="3630175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1">
          <a:extLst>
            <a:ext uri="{FF2B5EF4-FFF2-40B4-BE49-F238E27FC236}">
              <a16:creationId xmlns:a16="http://schemas.microsoft.com/office/drawing/2014/main" id="{EB1EEB8B-8688-2883-D5B4-C0B4EF93AB2B}"/>
            </a:ext>
          </a:extLst>
        </p:cNvPr>
        <p:cNvGrpSpPr/>
        <p:nvPr/>
      </p:nvGrpSpPr>
      <p:grpSpPr>
        <a:xfrm>
          <a:off x="0" y="0"/>
          <a:ext cx="0" cy="0"/>
          <a:chOff x="0" y="0"/>
          <a:chExt cx="0" cy="0"/>
        </a:xfrm>
      </p:grpSpPr>
      <p:sp>
        <p:nvSpPr>
          <p:cNvPr id="222" name="Google Shape;222;p37">
            <a:extLst>
              <a:ext uri="{FF2B5EF4-FFF2-40B4-BE49-F238E27FC236}">
                <a16:creationId xmlns:a16="http://schemas.microsoft.com/office/drawing/2014/main" id="{49ACBCB4-D805-8974-3970-FA22547CA1F7}"/>
              </a:ext>
            </a:extLst>
          </p:cNvPr>
          <p:cNvSpPr txBox="1">
            <a:spLocks noGrp="1"/>
          </p:cNvSpPr>
          <p:nvPr>
            <p:ph type="ctrTitle"/>
          </p:nvPr>
        </p:nvSpPr>
        <p:spPr>
          <a:xfrm>
            <a:off x="311700" y="994825"/>
            <a:ext cx="8520600" cy="10065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dirty="0"/>
              <a:t>More Information!</a:t>
            </a:r>
            <a:endParaRPr dirty="0"/>
          </a:p>
        </p:txBody>
      </p:sp>
    </p:spTree>
    <p:extLst>
      <p:ext uri="{BB962C8B-B14F-4D97-AF65-F5344CB8AC3E}">
        <p14:creationId xmlns:p14="http://schemas.microsoft.com/office/powerpoint/2010/main" val="483886474"/>
      </p:ext>
    </p:extLst>
  </p:cSld>
  <p:clrMapOvr>
    <a:masterClrMapping/>
  </p:clrMapOvr>
</p:sld>
</file>

<file path=ppt/theme/theme1.xml><?xml version="1.0" encoding="utf-8"?>
<a:theme xmlns:a="http://schemas.openxmlformats.org/drawingml/2006/main" name="IIIF Dark Theme">
  <a:themeElements>
    <a:clrScheme name="Simple Light">
      <a:dk1>
        <a:srgbClr val="1E2635"/>
      </a:dk1>
      <a:lt1>
        <a:srgbClr val="FFFFFF"/>
      </a:lt1>
      <a:dk2>
        <a:srgbClr val="595959"/>
      </a:dk2>
      <a:lt2>
        <a:srgbClr val="EEEEEE"/>
      </a:lt2>
      <a:accent1>
        <a:srgbClr val="0073A3"/>
      </a:accent1>
      <a:accent2>
        <a:srgbClr val="212121"/>
      </a:accent2>
      <a:accent3>
        <a:srgbClr val="78909C"/>
      </a:accent3>
      <a:accent4>
        <a:srgbClr val="EF2536"/>
      </a:accent4>
      <a:accent5>
        <a:srgbClr val="0097A7"/>
      </a:accent5>
      <a:accent6>
        <a:srgbClr val="EEFF41"/>
      </a:accent6>
      <a:hlink>
        <a:srgbClr val="F3F3F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4123</TotalTime>
  <Words>590</Words>
  <Application>Microsoft Office PowerPoint</Application>
  <PresentationFormat>On-screen Show (16:9)</PresentationFormat>
  <Paragraphs>90</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Calibri</vt:lpstr>
      <vt:lpstr>PT Sans</vt:lpstr>
      <vt:lpstr>Arial</vt:lpstr>
      <vt:lpstr>Playfair Display</vt:lpstr>
      <vt:lpstr>Playfair Display SemiBold</vt:lpstr>
      <vt:lpstr>IIIF Dark Theme</vt:lpstr>
      <vt:lpstr>A Hands-On Introduction to Using IIIF resources</vt:lpstr>
      <vt:lpstr>PowerPoint Presentation</vt:lpstr>
      <vt:lpstr>PowerPoint Presentation</vt:lpstr>
      <vt:lpstr>What is IIIF?</vt:lpstr>
      <vt:lpstr>What is IIIF?</vt:lpstr>
      <vt:lpstr>What is IIIF?</vt:lpstr>
      <vt:lpstr>PowerPoint Presentation</vt:lpstr>
      <vt:lpstr>PowerPoint Presentation</vt:lpstr>
      <vt:lpstr>More Information!</vt:lpstr>
      <vt:lpstr>PowerPoint Presentation</vt:lpstr>
      <vt:lpstr>Looking for more?</vt:lpstr>
      <vt:lpstr>IIIF Community Groups</vt:lpstr>
      <vt:lpstr>PowerPoint Presentation</vt:lpstr>
      <vt:lpstr>Kiitos!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Martin Kalfatovic</dc:creator>
  <cp:keywords>2026; Helsinki; Finland; Finna.fi; Workshop</cp:keywords>
  <cp:lastModifiedBy>Martin Kalfatovic</cp:lastModifiedBy>
  <cp:revision>8</cp:revision>
  <dcterms:modified xsi:type="dcterms:W3CDTF">2026-05-21T14:43:44Z</dcterms:modified>
</cp:coreProperties>
</file>